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3" r:id="rId3"/>
    <p:sldId id="322" r:id="rId4"/>
    <p:sldId id="342" r:id="rId5"/>
    <p:sldId id="346" r:id="rId6"/>
    <p:sldId id="350" r:id="rId7"/>
    <p:sldId id="351" r:id="rId8"/>
    <p:sldId id="343" r:id="rId9"/>
    <p:sldId id="344" r:id="rId10"/>
    <p:sldId id="352" r:id="rId11"/>
    <p:sldId id="353" r:id="rId12"/>
    <p:sldId id="267" r:id="rId13"/>
    <p:sldId id="354" r:id="rId14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E1"/>
    <a:srgbClr val="A02878"/>
    <a:srgbClr val="5AA842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2DB1DE-DA54-4E62-8F06-F487427D731B}" v="435" dt="2024-08-09T23:52:40.5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70" d="100"/>
          <a:sy n="70" d="100"/>
        </p:scale>
        <p:origin x="4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F22DB1DE-DA54-4E62-8F06-F487427D731B}"/>
    <pc:docChg chg="undo custSel addSld delSld modSld sldOrd">
      <pc:chgData name="Michael Kuniega" userId="999f7fd1-0dc3-4cba-81fd-6a42a8d75a98" providerId="ADAL" clId="{F22DB1DE-DA54-4E62-8F06-F487427D731B}" dt="2024-08-09T23:58:15.623" v="2360" actId="1076"/>
      <pc:docMkLst>
        <pc:docMk/>
      </pc:docMkLst>
      <pc:sldChg chg="modSp mod">
        <pc:chgData name="Michael Kuniega" userId="999f7fd1-0dc3-4cba-81fd-6a42a8d75a98" providerId="ADAL" clId="{F22DB1DE-DA54-4E62-8F06-F487427D731B}" dt="2024-08-09T21:53:04.899" v="10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F22DB1DE-DA54-4E62-8F06-F487427D731B}" dt="2024-08-09T21:53:04.899" v="10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addSp delSp modSp add mod modClrScheme chgLayout">
        <pc:chgData name="Michael Kuniega" userId="999f7fd1-0dc3-4cba-81fd-6a42a8d75a98" providerId="ADAL" clId="{F22DB1DE-DA54-4E62-8F06-F487427D731B}" dt="2024-08-09T23:50:24.134" v="2081" actId="14100"/>
        <pc:sldMkLst>
          <pc:docMk/>
          <pc:sldMk cId="3509012536" sldId="267"/>
        </pc:sldMkLst>
        <pc:spChg chg="mod ord">
          <ac:chgData name="Michael Kuniega" userId="999f7fd1-0dc3-4cba-81fd-6a42a8d75a98" providerId="ADAL" clId="{F22DB1DE-DA54-4E62-8F06-F487427D731B}" dt="2024-08-09T23:50:24.134" v="2081" actId="14100"/>
          <ac:spMkLst>
            <pc:docMk/>
            <pc:sldMk cId="3509012536" sldId="267"/>
            <ac:spMk id="2" creationId="{00000000-0000-0000-0000-000000000000}"/>
          </ac:spMkLst>
        </pc:spChg>
        <pc:spChg chg="del mod ord">
          <ac:chgData name="Michael Kuniega" userId="999f7fd1-0dc3-4cba-81fd-6a42a8d75a98" providerId="ADAL" clId="{F22DB1DE-DA54-4E62-8F06-F487427D731B}" dt="2024-08-09T23:14:33.588" v="1834" actId="478"/>
          <ac:spMkLst>
            <pc:docMk/>
            <pc:sldMk cId="3509012536" sldId="267"/>
            <ac:spMk id="3" creationId="{00000000-0000-0000-0000-000000000000}"/>
          </ac:spMkLst>
        </pc:spChg>
        <pc:spChg chg="add mod">
          <ac:chgData name="Michael Kuniega" userId="999f7fd1-0dc3-4cba-81fd-6a42a8d75a98" providerId="ADAL" clId="{F22DB1DE-DA54-4E62-8F06-F487427D731B}" dt="2024-08-09T23:18:27.745" v="2041" actId="1076"/>
          <ac:spMkLst>
            <pc:docMk/>
            <pc:sldMk cId="3509012536" sldId="267"/>
            <ac:spMk id="6" creationId="{77D8CC70-731B-3C30-1256-C6E9B96967BF}"/>
          </ac:spMkLst>
        </pc:spChg>
        <pc:spChg chg="add del">
          <ac:chgData name="Michael Kuniega" userId="999f7fd1-0dc3-4cba-81fd-6a42a8d75a98" providerId="ADAL" clId="{F22DB1DE-DA54-4E62-8F06-F487427D731B}" dt="2024-08-09T23:49:07.962" v="2054" actId="478"/>
          <ac:spMkLst>
            <pc:docMk/>
            <pc:sldMk cId="3509012536" sldId="267"/>
            <ac:spMk id="9" creationId="{B37EE8AB-F213-9FDD-E063-C38E447F3186}"/>
          </ac:spMkLst>
        </pc:spChg>
        <pc:picChg chg="add mod">
          <ac:chgData name="Michael Kuniega" userId="999f7fd1-0dc3-4cba-81fd-6a42a8d75a98" providerId="ADAL" clId="{F22DB1DE-DA54-4E62-8F06-F487427D731B}" dt="2024-08-09T23:49:51.715" v="2073" actId="1076"/>
          <ac:picMkLst>
            <pc:docMk/>
            <pc:sldMk cId="3509012536" sldId="267"/>
            <ac:picMk id="8" creationId="{A715FFC7-B372-9D70-73F7-EBB1CAD49A20}"/>
          </ac:picMkLst>
        </pc:picChg>
        <pc:cxnChg chg="add mod">
          <ac:chgData name="Michael Kuniega" userId="999f7fd1-0dc3-4cba-81fd-6a42a8d75a98" providerId="ADAL" clId="{F22DB1DE-DA54-4E62-8F06-F487427D731B}" dt="2024-08-09T23:17:36.914" v="2019"/>
          <ac:cxnSpMkLst>
            <pc:docMk/>
            <pc:sldMk cId="3509012536" sldId="267"/>
            <ac:cxnSpMk id="4" creationId="{51939BAE-6999-42BF-898B-78339965C16D}"/>
          </ac:cxnSpMkLst>
        </pc:cxnChg>
      </pc:sldChg>
      <pc:sldChg chg="addSp delSp modSp mod">
        <pc:chgData name="Michael Kuniega" userId="999f7fd1-0dc3-4cba-81fd-6a42a8d75a98" providerId="ADAL" clId="{F22DB1DE-DA54-4E62-8F06-F487427D731B}" dt="2024-08-09T22:06:14.597" v="337" actId="1036"/>
        <pc:sldMkLst>
          <pc:docMk/>
          <pc:sldMk cId="1949714147" sldId="293"/>
        </pc:sldMkLst>
        <pc:spChg chg="mod">
          <ac:chgData name="Michael Kuniega" userId="999f7fd1-0dc3-4cba-81fd-6a42a8d75a98" providerId="ADAL" clId="{F22DB1DE-DA54-4E62-8F06-F487427D731B}" dt="2024-08-09T21:55:10.918" v="20" actId="20577"/>
          <ac:spMkLst>
            <pc:docMk/>
            <pc:sldMk cId="1949714147" sldId="293"/>
            <ac:spMk id="2" creationId="{8E01C59E-0269-4562-98A3-84F58A21461D}"/>
          </ac:spMkLst>
        </pc:spChg>
        <pc:spChg chg="del">
          <ac:chgData name="Michael Kuniega" userId="999f7fd1-0dc3-4cba-81fd-6a42a8d75a98" providerId="ADAL" clId="{F22DB1DE-DA54-4E62-8F06-F487427D731B}" dt="2024-08-09T21:54:58.096" v="11" actId="478"/>
          <ac:spMkLst>
            <pc:docMk/>
            <pc:sldMk cId="1949714147" sldId="293"/>
            <ac:spMk id="3" creationId="{A68F8F60-AF16-51A1-A841-4DF9341A1A2E}"/>
          </ac:spMkLst>
        </pc:spChg>
        <pc:spChg chg="del">
          <ac:chgData name="Michael Kuniega" userId="999f7fd1-0dc3-4cba-81fd-6a42a8d75a98" providerId="ADAL" clId="{F22DB1DE-DA54-4E62-8F06-F487427D731B}" dt="2024-08-09T21:55:02.346" v="12" actId="478"/>
          <ac:spMkLst>
            <pc:docMk/>
            <pc:sldMk cId="1949714147" sldId="293"/>
            <ac:spMk id="4" creationId="{8881D339-3E50-ED7D-37FE-CDFF66F6BD63}"/>
          </ac:spMkLst>
        </pc:spChg>
        <pc:spChg chg="del">
          <ac:chgData name="Michael Kuniega" userId="999f7fd1-0dc3-4cba-81fd-6a42a8d75a98" providerId="ADAL" clId="{F22DB1DE-DA54-4E62-8F06-F487427D731B}" dt="2024-08-09T21:54:58.096" v="11" actId="478"/>
          <ac:spMkLst>
            <pc:docMk/>
            <pc:sldMk cId="1949714147" sldId="293"/>
            <ac:spMk id="5" creationId="{41CEEC80-7DF3-9826-8BFA-78D332303786}"/>
          </ac:spMkLst>
        </pc:spChg>
        <pc:spChg chg="del">
          <ac:chgData name="Michael Kuniega" userId="999f7fd1-0dc3-4cba-81fd-6a42a8d75a98" providerId="ADAL" clId="{F22DB1DE-DA54-4E62-8F06-F487427D731B}" dt="2024-08-09T21:55:05.914" v="13" actId="478"/>
          <ac:spMkLst>
            <pc:docMk/>
            <pc:sldMk cId="1949714147" sldId="293"/>
            <ac:spMk id="6" creationId="{FBFB52CF-2696-B6B6-641A-D33C299D3EE7}"/>
          </ac:spMkLst>
        </pc:spChg>
        <pc:spChg chg="del">
          <ac:chgData name="Michael Kuniega" userId="999f7fd1-0dc3-4cba-81fd-6a42a8d75a98" providerId="ADAL" clId="{F22DB1DE-DA54-4E62-8F06-F487427D731B}" dt="2024-08-09T21:54:58.096" v="11" actId="478"/>
          <ac:spMkLst>
            <pc:docMk/>
            <pc:sldMk cId="1949714147" sldId="293"/>
            <ac:spMk id="7" creationId="{6E9B135B-B4D1-AA78-5886-C9573ACB4E93}"/>
          </ac:spMkLst>
        </pc:spChg>
        <pc:spChg chg="add mod">
          <ac:chgData name="Michael Kuniega" userId="999f7fd1-0dc3-4cba-81fd-6a42a8d75a98" providerId="ADAL" clId="{F22DB1DE-DA54-4E62-8F06-F487427D731B}" dt="2024-08-09T21:58:48.588" v="185" actId="14100"/>
          <ac:spMkLst>
            <pc:docMk/>
            <pc:sldMk cId="1949714147" sldId="293"/>
            <ac:spMk id="18" creationId="{C7D25FF6-FACC-82C3-E1AE-A14BDC58A4A3}"/>
          </ac:spMkLst>
        </pc:spChg>
        <pc:spChg chg="add mod">
          <ac:chgData name="Michael Kuniega" userId="999f7fd1-0dc3-4cba-81fd-6a42a8d75a98" providerId="ADAL" clId="{F22DB1DE-DA54-4E62-8F06-F487427D731B}" dt="2024-08-09T21:59:07.121" v="194" actId="14100"/>
          <ac:spMkLst>
            <pc:docMk/>
            <pc:sldMk cId="1949714147" sldId="293"/>
            <ac:spMk id="19" creationId="{508BF21C-19E8-AA60-D6B9-AD9DE4D91B4F}"/>
          </ac:spMkLst>
        </pc:spChg>
        <pc:spChg chg="add del">
          <ac:chgData name="Michael Kuniega" userId="999f7fd1-0dc3-4cba-81fd-6a42a8d75a98" providerId="ADAL" clId="{F22DB1DE-DA54-4E62-8F06-F487427D731B}" dt="2024-08-09T21:59:54.522" v="196" actId="478"/>
          <ac:spMkLst>
            <pc:docMk/>
            <pc:sldMk cId="1949714147" sldId="293"/>
            <ac:spMk id="20" creationId="{0E4E4B86-EBCB-CABD-EB78-7C6B2DC9C131}"/>
          </ac:spMkLst>
        </pc:spChg>
        <pc:spChg chg="add mod">
          <ac:chgData name="Michael Kuniega" userId="999f7fd1-0dc3-4cba-81fd-6a42a8d75a98" providerId="ADAL" clId="{F22DB1DE-DA54-4E62-8F06-F487427D731B}" dt="2024-08-09T22:00:23.916" v="202" actId="207"/>
          <ac:spMkLst>
            <pc:docMk/>
            <pc:sldMk cId="1949714147" sldId="293"/>
            <ac:spMk id="21" creationId="{6BCD1044-D0D7-5B59-1E7A-32BE5F386FC3}"/>
          </ac:spMkLst>
        </pc:spChg>
        <pc:spChg chg="add del">
          <ac:chgData name="Michael Kuniega" userId="999f7fd1-0dc3-4cba-81fd-6a42a8d75a98" providerId="ADAL" clId="{F22DB1DE-DA54-4E62-8F06-F487427D731B}" dt="2024-08-09T22:01:23.783" v="204" actId="478"/>
          <ac:spMkLst>
            <pc:docMk/>
            <pc:sldMk cId="1949714147" sldId="293"/>
            <ac:spMk id="22" creationId="{760190FA-5241-7EC4-1C58-65D32DA77A59}"/>
          </ac:spMkLst>
        </pc:spChg>
        <pc:spChg chg="mod">
          <ac:chgData name="Michael Kuniega" userId="999f7fd1-0dc3-4cba-81fd-6a42a8d75a98" providerId="ADAL" clId="{F22DB1DE-DA54-4E62-8F06-F487427D731B}" dt="2024-08-09T21:56:26.211" v="165" actId="1076"/>
          <ac:spMkLst>
            <pc:docMk/>
            <pc:sldMk cId="1949714147" sldId="293"/>
            <ac:spMk id="28" creationId="{3BB8F876-C4A8-D889-EAA4-FBB834BB47E0}"/>
          </ac:spMkLst>
        </pc:spChg>
        <pc:cxnChg chg="add mod">
          <ac:chgData name="Michael Kuniega" userId="999f7fd1-0dc3-4cba-81fd-6a42a8d75a98" providerId="ADAL" clId="{F22DB1DE-DA54-4E62-8F06-F487427D731B}" dt="2024-08-09T21:56:38.634" v="167" actId="1076"/>
          <ac:cxnSpMkLst>
            <pc:docMk/>
            <pc:sldMk cId="1949714147" sldId="293"/>
            <ac:cxnSpMk id="8" creationId="{007DB4E6-33D0-BB65-94FF-58DD41E0F8E4}"/>
          </ac:cxnSpMkLst>
        </pc:cxnChg>
        <pc:cxnChg chg="add mod">
          <ac:chgData name="Michael Kuniega" userId="999f7fd1-0dc3-4cba-81fd-6a42a8d75a98" providerId="ADAL" clId="{F22DB1DE-DA54-4E62-8F06-F487427D731B}" dt="2024-08-09T21:57:59.230" v="180" actId="1036"/>
          <ac:cxnSpMkLst>
            <pc:docMk/>
            <pc:sldMk cId="1949714147" sldId="293"/>
            <ac:cxnSpMk id="9" creationId="{BDFBDCA7-C4C0-74ED-858E-123F88517C1D}"/>
          </ac:cxnSpMkLst>
        </pc:cxnChg>
        <pc:cxnChg chg="add mod">
          <ac:chgData name="Michael Kuniega" userId="999f7fd1-0dc3-4cba-81fd-6a42a8d75a98" providerId="ADAL" clId="{F22DB1DE-DA54-4E62-8F06-F487427D731B}" dt="2024-08-09T22:01:56.141" v="208" actId="1582"/>
          <ac:cxnSpMkLst>
            <pc:docMk/>
            <pc:sldMk cId="1949714147" sldId="293"/>
            <ac:cxnSpMk id="24" creationId="{28F4B60D-20AA-412E-0FF4-F6E595F0CD55}"/>
          </ac:cxnSpMkLst>
        </pc:cxnChg>
        <pc:cxnChg chg="add mod">
          <ac:chgData name="Michael Kuniega" userId="999f7fd1-0dc3-4cba-81fd-6a42a8d75a98" providerId="ADAL" clId="{F22DB1DE-DA54-4E62-8F06-F487427D731B}" dt="2024-08-09T22:02:33.381" v="242" actId="1036"/>
          <ac:cxnSpMkLst>
            <pc:docMk/>
            <pc:sldMk cId="1949714147" sldId="293"/>
            <ac:cxnSpMk id="25" creationId="{A15BC32B-77E7-EA8D-AF3D-F55CA839782A}"/>
          </ac:cxnSpMkLst>
        </pc:cxnChg>
        <pc:cxnChg chg="add mod">
          <ac:chgData name="Michael Kuniega" userId="999f7fd1-0dc3-4cba-81fd-6a42a8d75a98" providerId="ADAL" clId="{F22DB1DE-DA54-4E62-8F06-F487427D731B}" dt="2024-08-09T22:04:08.065" v="272" actId="1036"/>
          <ac:cxnSpMkLst>
            <pc:docMk/>
            <pc:sldMk cId="1949714147" sldId="293"/>
            <ac:cxnSpMk id="27" creationId="{18B9804F-603C-3DBC-BB6B-7990F820E93B}"/>
          </ac:cxnSpMkLst>
        </pc:cxnChg>
        <pc:cxnChg chg="add mod">
          <ac:chgData name="Michael Kuniega" userId="999f7fd1-0dc3-4cba-81fd-6a42a8d75a98" providerId="ADAL" clId="{F22DB1DE-DA54-4E62-8F06-F487427D731B}" dt="2024-08-09T22:03:54.917" v="267" actId="14100"/>
          <ac:cxnSpMkLst>
            <pc:docMk/>
            <pc:sldMk cId="1949714147" sldId="293"/>
            <ac:cxnSpMk id="30" creationId="{75D6FBB0-66AA-1C65-8BC9-8DA62565A694}"/>
          </ac:cxnSpMkLst>
        </pc:cxnChg>
        <pc:cxnChg chg="add mod">
          <ac:chgData name="Michael Kuniega" userId="999f7fd1-0dc3-4cba-81fd-6a42a8d75a98" providerId="ADAL" clId="{F22DB1DE-DA54-4E62-8F06-F487427D731B}" dt="2024-08-09T22:05:23.763" v="295" actId="1035"/>
          <ac:cxnSpMkLst>
            <pc:docMk/>
            <pc:sldMk cId="1949714147" sldId="293"/>
            <ac:cxnSpMk id="32" creationId="{5A789AEC-34FC-B6A1-D6FC-80A8DE6FC3B9}"/>
          </ac:cxnSpMkLst>
        </pc:cxnChg>
        <pc:cxnChg chg="add mod">
          <ac:chgData name="Michael Kuniega" userId="999f7fd1-0dc3-4cba-81fd-6a42a8d75a98" providerId="ADAL" clId="{F22DB1DE-DA54-4E62-8F06-F487427D731B}" dt="2024-08-09T22:05:47.888" v="327" actId="1037"/>
          <ac:cxnSpMkLst>
            <pc:docMk/>
            <pc:sldMk cId="1949714147" sldId="293"/>
            <ac:cxnSpMk id="33" creationId="{9BA9F2CF-8853-44E1-F2BF-703A7B669265}"/>
          </ac:cxnSpMkLst>
        </pc:cxnChg>
        <pc:cxnChg chg="add mod">
          <ac:chgData name="Michael Kuniega" userId="999f7fd1-0dc3-4cba-81fd-6a42a8d75a98" providerId="ADAL" clId="{F22DB1DE-DA54-4E62-8F06-F487427D731B}" dt="2024-08-09T22:06:14.597" v="337" actId="1036"/>
          <ac:cxnSpMkLst>
            <pc:docMk/>
            <pc:sldMk cId="1949714147" sldId="293"/>
            <ac:cxnSpMk id="36" creationId="{7FB81A96-A772-D12D-C383-E8A51FFF5F48}"/>
          </ac:cxnSpMkLst>
        </pc:cxnChg>
      </pc:sldChg>
      <pc:sldChg chg="addSp delSp modSp mod">
        <pc:chgData name="Michael Kuniega" userId="999f7fd1-0dc3-4cba-81fd-6a42a8d75a98" providerId="ADAL" clId="{F22DB1DE-DA54-4E62-8F06-F487427D731B}" dt="2024-08-09T22:12:23.777" v="438" actId="20577"/>
        <pc:sldMkLst>
          <pc:docMk/>
          <pc:sldMk cId="759904792" sldId="322"/>
        </pc:sldMkLst>
        <pc:spChg chg="add mod">
          <ac:chgData name="Michael Kuniega" userId="999f7fd1-0dc3-4cba-81fd-6a42a8d75a98" providerId="ADAL" clId="{F22DB1DE-DA54-4E62-8F06-F487427D731B}" dt="2024-08-09T22:10:48.935" v="417" actId="1076"/>
          <ac:spMkLst>
            <pc:docMk/>
            <pc:sldMk cId="759904792" sldId="322"/>
            <ac:spMk id="4" creationId="{8D3539D3-EE12-5E21-24EE-34B817114857}"/>
          </ac:spMkLst>
        </pc:spChg>
        <pc:spChg chg="add mod">
          <ac:chgData name="Michael Kuniega" userId="999f7fd1-0dc3-4cba-81fd-6a42a8d75a98" providerId="ADAL" clId="{F22DB1DE-DA54-4E62-8F06-F487427D731B}" dt="2024-08-09T22:11:14.437" v="422" actId="1076"/>
          <ac:spMkLst>
            <pc:docMk/>
            <pc:sldMk cId="759904792" sldId="322"/>
            <ac:spMk id="5" creationId="{902C313C-617F-BCEF-17D4-B741FB85482C}"/>
          </ac:spMkLst>
        </pc:spChg>
        <pc:spChg chg="mod">
          <ac:chgData name="Michael Kuniega" userId="999f7fd1-0dc3-4cba-81fd-6a42a8d75a98" providerId="ADAL" clId="{F22DB1DE-DA54-4E62-8F06-F487427D731B}" dt="2024-08-09T22:07:43.577" v="405" actId="1076"/>
          <ac:spMkLst>
            <pc:docMk/>
            <pc:sldMk cId="759904792" sldId="322"/>
            <ac:spMk id="6" creationId="{ED7C433B-30AC-C14F-E6EF-18C7B8F9B002}"/>
          </ac:spMkLst>
        </pc:spChg>
        <pc:spChg chg="add mod">
          <ac:chgData name="Michael Kuniega" userId="999f7fd1-0dc3-4cba-81fd-6a42a8d75a98" providerId="ADAL" clId="{F22DB1DE-DA54-4E62-8F06-F487427D731B}" dt="2024-08-09T22:11:24.314" v="425" actId="20577"/>
          <ac:spMkLst>
            <pc:docMk/>
            <pc:sldMk cId="759904792" sldId="322"/>
            <ac:spMk id="7" creationId="{362F14D2-8485-0976-6AA0-59B2F3B4181C}"/>
          </ac:spMkLst>
        </pc:spChg>
        <pc:spChg chg="add mod">
          <ac:chgData name="Michael Kuniega" userId="999f7fd1-0dc3-4cba-81fd-6a42a8d75a98" providerId="ADAL" clId="{F22DB1DE-DA54-4E62-8F06-F487427D731B}" dt="2024-08-09T22:11:39.406" v="428" actId="20577"/>
          <ac:spMkLst>
            <pc:docMk/>
            <pc:sldMk cId="759904792" sldId="322"/>
            <ac:spMk id="8" creationId="{6B735BBD-9B3B-FBAA-3D4C-DDDD8996A625}"/>
          </ac:spMkLst>
        </pc:spChg>
        <pc:spChg chg="add mod">
          <ac:chgData name="Michael Kuniega" userId="999f7fd1-0dc3-4cba-81fd-6a42a8d75a98" providerId="ADAL" clId="{F22DB1DE-DA54-4E62-8F06-F487427D731B}" dt="2024-08-09T22:11:57.982" v="432" actId="1076"/>
          <ac:spMkLst>
            <pc:docMk/>
            <pc:sldMk cId="759904792" sldId="322"/>
            <ac:spMk id="9" creationId="{28212DEE-4061-5730-E12F-39559C516557}"/>
          </ac:spMkLst>
        </pc:spChg>
        <pc:spChg chg="add mod">
          <ac:chgData name="Michael Kuniega" userId="999f7fd1-0dc3-4cba-81fd-6a42a8d75a98" providerId="ADAL" clId="{F22DB1DE-DA54-4E62-8F06-F487427D731B}" dt="2024-08-09T22:12:10.657" v="435" actId="20577"/>
          <ac:spMkLst>
            <pc:docMk/>
            <pc:sldMk cId="759904792" sldId="322"/>
            <ac:spMk id="10" creationId="{52F8B110-3677-AED7-2B46-497E5F95C79B}"/>
          </ac:spMkLst>
        </pc:spChg>
        <pc:spChg chg="add mod">
          <ac:chgData name="Michael Kuniega" userId="999f7fd1-0dc3-4cba-81fd-6a42a8d75a98" providerId="ADAL" clId="{F22DB1DE-DA54-4E62-8F06-F487427D731B}" dt="2024-08-09T22:12:23.777" v="438" actId="20577"/>
          <ac:spMkLst>
            <pc:docMk/>
            <pc:sldMk cId="759904792" sldId="322"/>
            <ac:spMk id="11" creationId="{66E96AD1-52B4-6776-69B8-008139DA3E85}"/>
          </ac:spMkLst>
        </pc:spChg>
        <pc:spChg chg="del">
          <ac:chgData name="Michael Kuniega" userId="999f7fd1-0dc3-4cba-81fd-6a42a8d75a98" providerId="ADAL" clId="{F22DB1DE-DA54-4E62-8F06-F487427D731B}" dt="2024-08-09T22:07:51.611" v="407" actId="478"/>
          <ac:spMkLst>
            <pc:docMk/>
            <pc:sldMk cId="759904792" sldId="322"/>
            <ac:spMk id="14" creationId="{B0361B42-2A15-E61F-20BE-17DB13B73600}"/>
          </ac:spMkLst>
        </pc:spChg>
        <pc:spChg chg="del">
          <ac:chgData name="Michael Kuniega" userId="999f7fd1-0dc3-4cba-81fd-6a42a8d75a98" providerId="ADAL" clId="{F22DB1DE-DA54-4E62-8F06-F487427D731B}" dt="2024-08-09T22:07:51.611" v="407" actId="478"/>
          <ac:spMkLst>
            <pc:docMk/>
            <pc:sldMk cId="759904792" sldId="322"/>
            <ac:spMk id="15" creationId="{D0063539-CF57-C09D-2235-4BA7CAAE39F9}"/>
          </ac:spMkLst>
        </pc:spChg>
        <pc:spChg chg="del">
          <ac:chgData name="Michael Kuniega" userId="999f7fd1-0dc3-4cba-81fd-6a42a8d75a98" providerId="ADAL" clId="{F22DB1DE-DA54-4E62-8F06-F487427D731B}" dt="2024-08-09T22:07:51.611" v="407" actId="478"/>
          <ac:spMkLst>
            <pc:docMk/>
            <pc:sldMk cId="759904792" sldId="322"/>
            <ac:spMk id="16" creationId="{59E2455D-91B9-11F9-2DA8-6D033F52E703}"/>
          </ac:spMkLst>
        </pc:spChg>
        <pc:spChg chg="del">
          <ac:chgData name="Michael Kuniega" userId="999f7fd1-0dc3-4cba-81fd-6a42a8d75a98" providerId="ADAL" clId="{F22DB1DE-DA54-4E62-8F06-F487427D731B}" dt="2024-08-09T22:07:51.611" v="407" actId="478"/>
          <ac:spMkLst>
            <pc:docMk/>
            <pc:sldMk cId="759904792" sldId="322"/>
            <ac:spMk id="17" creationId="{B3A1C957-681A-2ADE-9D23-8D0B25813F62}"/>
          </ac:spMkLst>
        </pc:spChg>
        <pc:spChg chg="del">
          <ac:chgData name="Michael Kuniega" userId="999f7fd1-0dc3-4cba-81fd-6a42a8d75a98" providerId="ADAL" clId="{F22DB1DE-DA54-4E62-8F06-F487427D731B}" dt="2024-08-09T22:10:04.668" v="408" actId="478"/>
          <ac:spMkLst>
            <pc:docMk/>
            <pc:sldMk cId="759904792" sldId="322"/>
            <ac:spMk id="18" creationId="{6C1A58FB-5D51-12B4-0BC8-91EAB4834655}"/>
          </ac:spMkLst>
        </pc:spChg>
        <pc:spChg chg="del">
          <ac:chgData name="Michael Kuniega" userId="999f7fd1-0dc3-4cba-81fd-6a42a8d75a98" providerId="ADAL" clId="{F22DB1DE-DA54-4E62-8F06-F487427D731B}" dt="2024-08-09T22:10:04.668" v="408" actId="478"/>
          <ac:spMkLst>
            <pc:docMk/>
            <pc:sldMk cId="759904792" sldId="322"/>
            <ac:spMk id="19" creationId="{F9740266-E9F2-1C1A-1299-BD427D584476}"/>
          </ac:spMkLst>
        </pc:spChg>
        <pc:spChg chg="del">
          <ac:chgData name="Michael Kuniega" userId="999f7fd1-0dc3-4cba-81fd-6a42a8d75a98" providerId="ADAL" clId="{F22DB1DE-DA54-4E62-8F06-F487427D731B}" dt="2024-08-09T22:10:04.668" v="408" actId="478"/>
          <ac:spMkLst>
            <pc:docMk/>
            <pc:sldMk cId="759904792" sldId="322"/>
            <ac:spMk id="20" creationId="{977EC1B8-E2A1-C392-DE12-0B175F626FA3}"/>
          </ac:spMkLst>
        </pc:spChg>
        <pc:spChg chg="del">
          <ac:chgData name="Michael Kuniega" userId="999f7fd1-0dc3-4cba-81fd-6a42a8d75a98" providerId="ADAL" clId="{F22DB1DE-DA54-4E62-8F06-F487427D731B}" dt="2024-08-09T22:10:04.668" v="408" actId="478"/>
          <ac:spMkLst>
            <pc:docMk/>
            <pc:sldMk cId="759904792" sldId="322"/>
            <ac:spMk id="24" creationId="{A36F08DA-722E-E4FF-1005-59A652E45BB6}"/>
          </ac:spMkLst>
        </pc:spChg>
        <pc:cxnChg chg="del">
          <ac:chgData name="Michael Kuniega" userId="999f7fd1-0dc3-4cba-81fd-6a42a8d75a98" providerId="ADAL" clId="{F22DB1DE-DA54-4E62-8F06-F487427D731B}" dt="2024-08-09T22:07:48.768" v="406" actId="478"/>
          <ac:cxnSpMkLst>
            <pc:docMk/>
            <pc:sldMk cId="759904792" sldId="322"/>
            <ac:cxnSpMk id="3" creationId="{4D6BA212-E601-AA52-CF42-33469BC8F64B}"/>
          </ac:cxnSpMkLst>
        </pc:cxnChg>
      </pc:sldChg>
      <pc:sldChg chg="addSp delSp modSp mod">
        <pc:chgData name="Michael Kuniega" userId="999f7fd1-0dc3-4cba-81fd-6a42a8d75a98" providerId="ADAL" clId="{F22DB1DE-DA54-4E62-8F06-F487427D731B}" dt="2024-08-09T22:17:40.536" v="622" actId="1038"/>
        <pc:sldMkLst>
          <pc:docMk/>
          <pc:sldMk cId="3417989476" sldId="342"/>
        </pc:sldMkLst>
        <pc:spChg chg="del">
          <ac:chgData name="Michael Kuniega" userId="999f7fd1-0dc3-4cba-81fd-6a42a8d75a98" providerId="ADAL" clId="{F22DB1DE-DA54-4E62-8F06-F487427D731B}" dt="2024-08-09T22:13:03.851" v="470" actId="478"/>
          <ac:spMkLst>
            <pc:docMk/>
            <pc:sldMk cId="3417989476" sldId="342"/>
            <ac:spMk id="2" creationId="{8E01C59E-0269-4562-98A3-84F58A21461D}"/>
          </ac:spMkLst>
        </pc:spChg>
        <pc:spChg chg="mod">
          <ac:chgData name="Michael Kuniega" userId="999f7fd1-0dc3-4cba-81fd-6a42a8d75a98" providerId="ADAL" clId="{F22DB1DE-DA54-4E62-8F06-F487427D731B}" dt="2024-08-09T22:17:40.536" v="622" actId="1038"/>
          <ac:spMkLst>
            <pc:docMk/>
            <pc:sldMk cId="3417989476" sldId="342"/>
            <ac:spMk id="6" creationId="{ED7C433B-30AC-C14F-E6EF-18C7B8F9B002}"/>
          </ac:spMkLst>
        </pc:spChg>
        <pc:spChg chg="del">
          <ac:chgData name="Michael Kuniega" userId="999f7fd1-0dc3-4cba-81fd-6a42a8d75a98" providerId="ADAL" clId="{F22DB1DE-DA54-4E62-8F06-F487427D731B}" dt="2024-08-09T22:13:26.095" v="475" actId="478"/>
          <ac:spMkLst>
            <pc:docMk/>
            <pc:sldMk cId="3417989476" sldId="342"/>
            <ac:spMk id="14" creationId="{B0361B42-2A15-E61F-20BE-17DB13B73600}"/>
          </ac:spMkLst>
        </pc:spChg>
        <pc:spChg chg="del">
          <ac:chgData name="Michael Kuniega" userId="999f7fd1-0dc3-4cba-81fd-6a42a8d75a98" providerId="ADAL" clId="{F22DB1DE-DA54-4E62-8F06-F487427D731B}" dt="2024-08-09T22:13:26.095" v="475" actId="478"/>
          <ac:spMkLst>
            <pc:docMk/>
            <pc:sldMk cId="3417989476" sldId="342"/>
            <ac:spMk id="15" creationId="{D0063539-CF57-C09D-2235-4BA7CAAE39F9}"/>
          </ac:spMkLst>
        </pc:spChg>
        <pc:spChg chg="del">
          <ac:chgData name="Michael Kuniega" userId="999f7fd1-0dc3-4cba-81fd-6a42a8d75a98" providerId="ADAL" clId="{F22DB1DE-DA54-4E62-8F06-F487427D731B}" dt="2024-08-09T22:13:26.095" v="475" actId="478"/>
          <ac:spMkLst>
            <pc:docMk/>
            <pc:sldMk cId="3417989476" sldId="342"/>
            <ac:spMk id="16" creationId="{59E2455D-91B9-11F9-2DA8-6D033F52E703}"/>
          </ac:spMkLst>
        </pc:spChg>
        <pc:spChg chg="del">
          <ac:chgData name="Michael Kuniega" userId="999f7fd1-0dc3-4cba-81fd-6a42a8d75a98" providerId="ADAL" clId="{F22DB1DE-DA54-4E62-8F06-F487427D731B}" dt="2024-08-09T22:13:26.095" v="475" actId="478"/>
          <ac:spMkLst>
            <pc:docMk/>
            <pc:sldMk cId="3417989476" sldId="342"/>
            <ac:spMk id="17" creationId="{B3A1C957-681A-2ADE-9D23-8D0B25813F62}"/>
          </ac:spMkLst>
        </pc:spChg>
        <pc:graphicFrameChg chg="add mod modGraphic">
          <ac:chgData name="Michael Kuniega" userId="999f7fd1-0dc3-4cba-81fd-6a42a8d75a98" providerId="ADAL" clId="{F22DB1DE-DA54-4E62-8F06-F487427D731B}" dt="2024-08-09T22:17:18.428" v="607" actId="1038"/>
          <ac:graphicFrameMkLst>
            <pc:docMk/>
            <pc:sldMk cId="3417989476" sldId="342"/>
            <ac:graphicFrameMk id="3" creationId="{7F850FEE-3C93-8803-D081-2D412F66D718}"/>
          </ac:graphicFrameMkLst>
        </pc:graphicFrameChg>
        <pc:cxnChg chg="del">
          <ac:chgData name="Michael Kuniega" userId="999f7fd1-0dc3-4cba-81fd-6a42a8d75a98" providerId="ADAL" clId="{F22DB1DE-DA54-4E62-8F06-F487427D731B}" dt="2024-08-09T22:16:24.223" v="592" actId="478"/>
          <ac:cxnSpMkLst>
            <pc:docMk/>
            <pc:sldMk cId="3417989476" sldId="342"/>
            <ac:cxnSpMk id="29" creationId="{3842451C-F191-FC23-1F48-4562C11D1473}"/>
          </ac:cxnSpMkLst>
        </pc:cxnChg>
      </pc:sldChg>
      <pc:sldChg chg="addSp delSp modSp mod">
        <pc:chgData name="Michael Kuniega" userId="999f7fd1-0dc3-4cba-81fd-6a42a8d75a98" providerId="ADAL" clId="{F22DB1DE-DA54-4E62-8F06-F487427D731B}" dt="2024-08-09T23:54:28.972" v="2178" actId="14100"/>
        <pc:sldMkLst>
          <pc:docMk/>
          <pc:sldMk cId="1974020330" sldId="343"/>
        </pc:sldMkLst>
        <pc:spChg chg="mod">
          <ac:chgData name="Michael Kuniega" userId="999f7fd1-0dc3-4cba-81fd-6a42a8d75a98" providerId="ADAL" clId="{F22DB1DE-DA54-4E62-8F06-F487427D731B}" dt="2024-08-09T23:54:21.892" v="2176" actId="14100"/>
          <ac:spMkLst>
            <pc:docMk/>
            <pc:sldMk cId="1974020330" sldId="343"/>
            <ac:spMk id="2" creationId="{8E01C59E-0269-4562-98A3-84F58A21461D}"/>
          </ac:spMkLst>
        </pc:spChg>
        <pc:spChg chg="mod">
          <ac:chgData name="Michael Kuniega" userId="999f7fd1-0dc3-4cba-81fd-6a42a8d75a98" providerId="ADAL" clId="{F22DB1DE-DA54-4E62-8F06-F487427D731B}" dt="2024-08-09T23:54:28.972" v="2178" actId="14100"/>
          <ac:spMkLst>
            <pc:docMk/>
            <pc:sldMk cId="1974020330" sldId="343"/>
            <ac:spMk id="6" creationId="{ED7C433B-30AC-C14F-E6EF-18C7B8F9B002}"/>
          </ac:spMkLst>
        </pc:spChg>
        <pc:spChg chg="del">
          <ac:chgData name="Michael Kuniega" userId="999f7fd1-0dc3-4cba-81fd-6a42a8d75a98" providerId="ADAL" clId="{F22DB1DE-DA54-4E62-8F06-F487427D731B}" dt="2024-08-09T22:45:40.713" v="1346" actId="478"/>
          <ac:spMkLst>
            <pc:docMk/>
            <pc:sldMk cId="1974020330" sldId="343"/>
            <ac:spMk id="7" creationId="{ED1F544C-3467-35F6-FF63-1CD21735573E}"/>
          </ac:spMkLst>
        </pc:spChg>
        <pc:spChg chg="del">
          <ac:chgData name="Michael Kuniega" userId="999f7fd1-0dc3-4cba-81fd-6a42a8d75a98" providerId="ADAL" clId="{F22DB1DE-DA54-4E62-8F06-F487427D731B}" dt="2024-08-09T22:45:40.713" v="1346" actId="478"/>
          <ac:spMkLst>
            <pc:docMk/>
            <pc:sldMk cId="1974020330" sldId="343"/>
            <ac:spMk id="8" creationId="{607D2027-71C6-B93E-1250-DED49DDF7A34}"/>
          </ac:spMkLst>
        </pc:spChg>
        <pc:spChg chg="del">
          <ac:chgData name="Michael Kuniega" userId="999f7fd1-0dc3-4cba-81fd-6a42a8d75a98" providerId="ADAL" clId="{F22DB1DE-DA54-4E62-8F06-F487427D731B}" dt="2024-08-09T22:45:40.713" v="1346" actId="478"/>
          <ac:spMkLst>
            <pc:docMk/>
            <pc:sldMk cId="1974020330" sldId="343"/>
            <ac:spMk id="9" creationId="{B788A917-3FA0-9B7C-7FEE-B5D7B9813172}"/>
          </ac:spMkLst>
        </pc:spChg>
        <pc:spChg chg="del">
          <ac:chgData name="Michael Kuniega" userId="999f7fd1-0dc3-4cba-81fd-6a42a8d75a98" providerId="ADAL" clId="{F22DB1DE-DA54-4E62-8F06-F487427D731B}" dt="2024-08-09T22:45:40.713" v="1346" actId="478"/>
          <ac:spMkLst>
            <pc:docMk/>
            <pc:sldMk cId="1974020330" sldId="343"/>
            <ac:spMk id="10" creationId="{0A32AD96-DCA9-35D1-CCCB-57E1346AE08F}"/>
          </ac:spMkLst>
        </pc:spChg>
        <pc:spChg chg="del">
          <ac:chgData name="Michael Kuniega" userId="999f7fd1-0dc3-4cba-81fd-6a42a8d75a98" providerId="ADAL" clId="{F22DB1DE-DA54-4E62-8F06-F487427D731B}" dt="2024-08-09T22:45:40.713" v="1346" actId="478"/>
          <ac:spMkLst>
            <pc:docMk/>
            <pc:sldMk cId="1974020330" sldId="343"/>
            <ac:spMk id="14" creationId="{B0361B42-2A15-E61F-20BE-17DB13B73600}"/>
          </ac:spMkLst>
        </pc:spChg>
        <pc:spChg chg="del">
          <ac:chgData name="Michael Kuniega" userId="999f7fd1-0dc3-4cba-81fd-6a42a8d75a98" providerId="ADAL" clId="{F22DB1DE-DA54-4E62-8F06-F487427D731B}" dt="2024-08-09T22:45:40.713" v="1346" actId="478"/>
          <ac:spMkLst>
            <pc:docMk/>
            <pc:sldMk cId="1974020330" sldId="343"/>
            <ac:spMk id="15" creationId="{D0063539-CF57-C09D-2235-4BA7CAAE39F9}"/>
          </ac:spMkLst>
        </pc:spChg>
        <pc:spChg chg="del">
          <ac:chgData name="Michael Kuniega" userId="999f7fd1-0dc3-4cba-81fd-6a42a8d75a98" providerId="ADAL" clId="{F22DB1DE-DA54-4E62-8F06-F487427D731B}" dt="2024-08-09T22:45:40.713" v="1346" actId="478"/>
          <ac:spMkLst>
            <pc:docMk/>
            <pc:sldMk cId="1974020330" sldId="343"/>
            <ac:spMk id="16" creationId="{59E2455D-91B9-11F9-2DA8-6D033F52E703}"/>
          </ac:spMkLst>
        </pc:spChg>
        <pc:spChg chg="add mod">
          <ac:chgData name="Michael Kuniega" userId="999f7fd1-0dc3-4cba-81fd-6a42a8d75a98" providerId="ADAL" clId="{F22DB1DE-DA54-4E62-8F06-F487427D731B}" dt="2024-08-09T22:46:38.593" v="1356"/>
          <ac:spMkLst>
            <pc:docMk/>
            <pc:sldMk cId="1974020330" sldId="343"/>
            <ac:spMk id="17" creationId="{5C94B7A2-929A-59F3-F261-66B6D1889851}"/>
          </ac:spMkLst>
        </pc:spChg>
        <pc:spChg chg="add mod">
          <ac:chgData name="Michael Kuniega" userId="999f7fd1-0dc3-4cba-81fd-6a42a8d75a98" providerId="ADAL" clId="{F22DB1DE-DA54-4E62-8F06-F487427D731B}" dt="2024-08-09T22:47:10.877" v="1368" actId="20577"/>
          <ac:spMkLst>
            <pc:docMk/>
            <pc:sldMk cId="1974020330" sldId="343"/>
            <ac:spMk id="18" creationId="{C8DD2C67-36AB-2F0A-DE29-7B79ACBFA6C7}"/>
          </ac:spMkLst>
        </pc:spChg>
        <pc:spChg chg="add mod">
          <ac:chgData name="Michael Kuniega" userId="999f7fd1-0dc3-4cba-81fd-6a42a8d75a98" providerId="ADAL" clId="{F22DB1DE-DA54-4E62-8F06-F487427D731B}" dt="2024-08-09T22:46:56.674" v="1365" actId="20577"/>
          <ac:spMkLst>
            <pc:docMk/>
            <pc:sldMk cId="1974020330" sldId="343"/>
            <ac:spMk id="19" creationId="{857B29E5-09BA-C45C-EEE8-C5982FBBD225}"/>
          </ac:spMkLst>
        </pc:spChg>
        <pc:spChg chg="add mod">
          <ac:chgData name="Michael Kuniega" userId="999f7fd1-0dc3-4cba-81fd-6a42a8d75a98" providerId="ADAL" clId="{F22DB1DE-DA54-4E62-8F06-F487427D731B}" dt="2024-08-09T22:47:53.540" v="1376" actId="1076"/>
          <ac:spMkLst>
            <pc:docMk/>
            <pc:sldMk cId="1974020330" sldId="343"/>
            <ac:spMk id="20" creationId="{594EEB28-E7E5-2197-07A2-F69ACD19ACF2}"/>
          </ac:spMkLst>
        </pc:spChg>
        <pc:spChg chg="add del mod">
          <ac:chgData name="Michael Kuniega" userId="999f7fd1-0dc3-4cba-81fd-6a42a8d75a98" providerId="ADAL" clId="{F22DB1DE-DA54-4E62-8F06-F487427D731B}" dt="2024-08-09T22:49:04.673" v="1429"/>
          <ac:spMkLst>
            <pc:docMk/>
            <pc:sldMk cId="1974020330" sldId="343"/>
            <ac:spMk id="22" creationId="{AA3B8EE0-F659-0840-3C27-BF2580329912}"/>
          </ac:spMkLst>
        </pc:spChg>
        <pc:spChg chg="add mod">
          <ac:chgData name="Michael Kuniega" userId="999f7fd1-0dc3-4cba-81fd-6a42a8d75a98" providerId="ADAL" clId="{F22DB1DE-DA54-4E62-8F06-F487427D731B}" dt="2024-08-09T22:48:51.880" v="1419" actId="1076"/>
          <ac:spMkLst>
            <pc:docMk/>
            <pc:sldMk cId="1974020330" sldId="343"/>
            <ac:spMk id="24" creationId="{99946B6B-E82D-E9CA-AFFF-33C92467C2C0}"/>
          </ac:spMkLst>
        </pc:spChg>
        <pc:spChg chg="add mod">
          <ac:chgData name="Michael Kuniega" userId="999f7fd1-0dc3-4cba-81fd-6a42a8d75a98" providerId="ADAL" clId="{F22DB1DE-DA54-4E62-8F06-F487427D731B}" dt="2024-08-09T22:49:02.945" v="1427" actId="20577"/>
          <ac:spMkLst>
            <pc:docMk/>
            <pc:sldMk cId="1974020330" sldId="343"/>
            <ac:spMk id="25" creationId="{E029945B-7691-608A-6071-30A5B740BDC1}"/>
          </ac:spMkLst>
        </pc:spChg>
        <pc:cxnChg chg="add mod">
          <ac:chgData name="Michael Kuniega" userId="999f7fd1-0dc3-4cba-81fd-6a42a8d75a98" providerId="ADAL" clId="{F22DB1DE-DA54-4E62-8F06-F487427D731B}" dt="2024-08-09T22:46:32.851" v="1355" actId="1076"/>
          <ac:cxnSpMkLst>
            <pc:docMk/>
            <pc:sldMk cId="1974020330" sldId="343"/>
            <ac:cxnSpMk id="3" creationId="{4B3FECDD-A4E5-4E09-4BC2-468F2DC8D5BB}"/>
          </ac:cxnSpMkLst>
        </pc:cxnChg>
        <pc:cxnChg chg="del mod">
          <ac:chgData name="Michael Kuniega" userId="999f7fd1-0dc3-4cba-81fd-6a42a8d75a98" providerId="ADAL" clId="{F22DB1DE-DA54-4E62-8F06-F487427D731B}" dt="2024-08-09T22:45:40.713" v="1346" actId="478"/>
          <ac:cxnSpMkLst>
            <pc:docMk/>
            <pc:sldMk cId="1974020330" sldId="343"/>
            <ac:cxnSpMk id="4" creationId="{0604E38D-E42F-C312-D257-C9269EACFCCB}"/>
          </ac:cxnSpMkLst>
        </pc:cxnChg>
        <pc:cxnChg chg="add mod">
          <ac:chgData name="Michael Kuniega" userId="999f7fd1-0dc3-4cba-81fd-6a42a8d75a98" providerId="ADAL" clId="{F22DB1DE-DA54-4E62-8F06-F487427D731B}" dt="2024-08-09T22:46:24.717" v="1353" actId="1076"/>
          <ac:cxnSpMkLst>
            <pc:docMk/>
            <pc:sldMk cId="1974020330" sldId="343"/>
            <ac:cxnSpMk id="13" creationId="{990D0EE9-4261-0467-234D-BC15857C208C}"/>
          </ac:cxnSpMkLst>
        </pc:cxnChg>
      </pc:sldChg>
      <pc:sldChg chg="addSp delSp modSp mod">
        <pc:chgData name="Michael Kuniega" userId="999f7fd1-0dc3-4cba-81fd-6a42a8d75a98" providerId="ADAL" clId="{F22DB1DE-DA54-4E62-8F06-F487427D731B}" dt="2024-08-09T22:56:09.876" v="1587" actId="20577"/>
        <pc:sldMkLst>
          <pc:docMk/>
          <pc:sldMk cId="3601415410" sldId="344"/>
        </pc:sldMkLst>
        <pc:spChg chg="add del mod">
          <ac:chgData name="Michael Kuniega" userId="999f7fd1-0dc3-4cba-81fd-6a42a8d75a98" providerId="ADAL" clId="{F22DB1DE-DA54-4E62-8F06-F487427D731B}" dt="2024-08-09T22:50:25.779" v="1451" actId="478"/>
          <ac:spMkLst>
            <pc:docMk/>
            <pc:sldMk cId="3601415410" sldId="344"/>
            <ac:spMk id="3" creationId="{BB961C9A-6396-CDEC-82A3-06ADC01D8B20}"/>
          </ac:spMkLst>
        </pc:spChg>
        <pc:spChg chg="add mod">
          <ac:chgData name="Michael Kuniega" userId="999f7fd1-0dc3-4cba-81fd-6a42a8d75a98" providerId="ADAL" clId="{F22DB1DE-DA54-4E62-8F06-F487427D731B}" dt="2024-08-09T22:55:36.684" v="1574" actId="1076"/>
          <ac:spMkLst>
            <pc:docMk/>
            <pc:sldMk cId="3601415410" sldId="344"/>
            <ac:spMk id="4" creationId="{395B8791-8778-EEBC-A698-9F5B9D87E5C6}"/>
          </ac:spMkLst>
        </pc:spChg>
        <pc:spChg chg="del">
          <ac:chgData name="Michael Kuniega" userId="999f7fd1-0dc3-4cba-81fd-6a42a8d75a98" providerId="ADAL" clId="{F22DB1DE-DA54-4E62-8F06-F487427D731B}" dt="2024-08-09T22:49:50.440" v="1442" actId="478"/>
          <ac:spMkLst>
            <pc:docMk/>
            <pc:sldMk cId="3601415410" sldId="344"/>
            <ac:spMk id="5" creationId="{9F506E3B-838D-4A09-AB3E-CD6E3C24361F}"/>
          </ac:spMkLst>
        </pc:spChg>
        <pc:spChg chg="mod">
          <ac:chgData name="Michael Kuniega" userId="999f7fd1-0dc3-4cba-81fd-6a42a8d75a98" providerId="ADAL" clId="{F22DB1DE-DA54-4E62-8F06-F487427D731B}" dt="2024-08-09T22:54:57.830" v="1549" actId="20577"/>
          <ac:spMkLst>
            <pc:docMk/>
            <pc:sldMk cId="3601415410" sldId="344"/>
            <ac:spMk id="6" creationId="{ED7C433B-30AC-C14F-E6EF-18C7B8F9B002}"/>
          </ac:spMkLst>
        </pc:spChg>
        <pc:spChg chg="add mod">
          <ac:chgData name="Michael Kuniega" userId="999f7fd1-0dc3-4cba-81fd-6a42a8d75a98" providerId="ADAL" clId="{F22DB1DE-DA54-4E62-8F06-F487427D731B}" dt="2024-08-09T22:54:54.417" v="1545" actId="20577"/>
          <ac:spMkLst>
            <pc:docMk/>
            <pc:sldMk cId="3601415410" sldId="344"/>
            <ac:spMk id="16" creationId="{67D0E7E2-3B49-ADDB-C808-97950072D972}"/>
          </ac:spMkLst>
        </pc:spChg>
        <pc:spChg chg="del">
          <ac:chgData name="Michael Kuniega" userId="999f7fd1-0dc3-4cba-81fd-6a42a8d75a98" providerId="ADAL" clId="{F22DB1DE-DA54-4E62-8F06-F487427D731B}" dt="2024-08-09T22:49:50.440" v="1442" actId="478"/>
          <ac:spMkLst>
            <pc:docMk/>
            <pc:sldMk cId="3601415410" sldId="344"/>
            <ac:spMk id="17" creationId="{5926C98E-AEDF-5E32-B4B2-A25B5C7055B2}"/>
          </ac:spMkLst>
        </pc:spChg>
        <pc:spChg chg="del">
          <ac:chgData name="Michael Kuniega" userId="999f7fd1-0dc3-4cba-81fd-6a42a8d75a98" providerId="ADAL" clId="{F22DB1DE-DA54-4E62-8F06-F487427D731B}" dt="2024-08-09T22:49:50.440" v="1442" actId="478"/>
          <ac:spMkLst>
            <pc:docMk/>
            <pc:sldMk cId="3601415410" sldId="344"/>
            <ac:spMk id="18" creationId="{CAF19EC9-19B9-C477-F903-DAD8A174FD92}"/>
          </ac:spMkLst>
        </pc:spChg>
        <pc:spChg chg="add mod">
          <ac:chgData name="Michael Kuniega" userId="999f7fd1-0dc3-4cba-81fd-6a42a8d75a98" providerId="ADAL" clId="{F22DB1DE-DA54-4E62-8F06-F487427D731B}" dt="2024-08-09T22:54:22.594" v="1535" actId="20577"/>
          <ac:spMkLst>
            <pc:docMk/>
            <pc:sldMk cId="3601415410" sldId="344"/>
            <ac:spMk id="19" creationId="{2B48F283-6AEC-735E-A533-29A0F70C592C}"/>
          </ac:spMkLst>
        </pc:spChg>
        <pc:spChg chg="add mod">
          <ac:chgData name="Michael Kuniega" userId="999f7fd1-0dc3-4cba-81fd-6a42a8d75a98" providerId="ADAL" clId="{F22DB1DE-DA54-4E62-8F06-F487427D731B}" dt="2024-08-09T22:54:45.312" v="1542" actId="20577"/>
          <ac:spMkLst>
            <pc:docMk/>
            <pc:sldMk cId="3601415410" sldId="344"/>
            <ac:spMk id="22" creationId="{547650A1-DD20-C3FC-E84C-AEDF9E46DA0F}"/>
          </ac:spMkLst>
        </pc:spChg>
        <pc:spChg chg="add mod">
          <ac:chgData name="Michael Kuniega" userId="999f7fd1-0dc3-4cba-81fd-6a42a8d75a98" providerId="ADAL" clId="{F22DB1DE-DA54-4E62-8F06-F487427D731B}" dt="2024-08-09T22:54:34.168" v="1540" actId="6549"/>
          <ac:spMkLst>
            <pc:docMk/>
            <pc:sldMk cId="3601415410" sldId="344"/>
            <ac:spMk id="23" creationId="{0459D985-789B-73CE-C98F-E11AFEF8DF61}"/>
          </ac:spMkLst>
        </pc:spChg>
        <pc:spChg chg="add mod">
          <ac:chgData name="Michael Kuniega" userId="999f7fd1-0dc3-4cba-81fd-6a42a8d75a98" providerId="ADAL" clId="{F22DB1DE-DA54-4E62-8F06-F487427D731B}" dt="2024-08-09T22:54:11.107" v="1533" actId="20577"/>
          <ac:spMkLst>
            <pc:docMk/>
            <pc:sldMk cId="3601415410" sldId="344"/>
            <ac:spMk id="24" creationId="{42C13B20-B1F4-E5CF-76CE-9B237B177A70}"/>
          </ac:spMkLst>
        </pc:spChg>
        <pc:spChg chg="add mod">
          <ac:chgData name="Michael Kuniega" userId="999f7fd1-0dc3-4cba-81fd-6a42a8d75a98" providerId="ADAL" clId="{F22DB1DE-DA54-4E62-8F06-F487427D731B}" dt="2024-08-09T22:55:47.831" v="1582" actId="1076"/>
          <ac:spMkLst>
            <pc:docMk/>
            <pc:sldMk cId="3601415410" sldId="344"/>
            <ac:spMk id="25" creationId="{AACAB1E6-B869-80A1-3C94-BF499A3CB5A0}"/>
          </ac:spMkLst>
        </pc:spChg>
        <pc:spChg chg="add mod">
          <ac:chgData name="Michael Kuniega" userId="999f7fd1-0dc3-4cba-81fd-6a42a8d75a98" providerId="ADAL" clId="{F22DB1DE-DA54-4E62-8F06-F487427D731B}" dt="2024-08-09T22:56:09.876" v="1587" actId="20577"/>
          <ac:spMkLst>
            <pc:docMk/>
            <pc:sldMk cId="3601415410" sldId="344"/>
            <ac:spMk id="26" creationId="{CEB98AAF-AB69-6C80-1896-A018C6F75B45}"/>
          </ac:spMkLst>
        </pc:spChg>
        <pc:inkChg chg="del">
          <ac:chgData name="Michael Kuniega" userId="999f7fd1-0dc3-4cba-81fd-6a42a8d75a98" providerId="ADAL" clId="{F22DB1DE-DA54-4E62-8F06-F487427D731B}" dt="2024-08-09T22:49:50.440" v="1442" actId="478"/>
          <ac:inkMkLst>
            <pc:docMk/>
            <pc:sldMk cId="3601415410" sldId="344"/>
            <ac:inkMk id="31" creationId="{0A6F50EF-D27B-7A16-1A10-A12F862EBAD7}"/>
          </ac:inkMkLst>
        </pc:inkChg>
        <pc:inkChg chg="del">
          <ac:chgData name="Michael Kuniega" userId="999f7fd1-0dc3-4cba-81fd-6a42a8d75a98" providerId="ADAL" clId="{F22DB1DE-DA54-4E62-8F06-F487427D731B}" dt="2024-08-09T22:49:50.440" v="1442" actId="478"/>
          <ac:inkMkLst>
            <pc:docMk/>
            <pc:sldMk cId="3601415410" sldId="344"/>
            <ac:inkMk id="32" creationId="{59F39BFA-9615-707A-C481-89C2440A9858}"/>
          </ac:inkMkLst>
        </pc:inkChg>
        <pc:cxnChg chg="add mod">
          <ac:chgData name="Michael Kuniega" userId="999f7fd1-0dc3-4cba-81fd-6a42a8d75a98" providerId="ADAL" clId="{F22DB1DE-DA54-4E62-8F06-F487427D731B}" dt="2024-08-09T22:53:30.024" v="1524" actId="1038"/>
          <ac:cxnSpMkLst>
            <pc:docMk/>
            <pc:sldMk cId="3601415410" sldId="344"/>
            <ac:cxnSpMk id="9" creationId="{AFDC283C-CBCA-62B9-81EE-CF32D4716DDC}"/>
          </ac:cxnSpMkLst>
        </pc:cxnChg>
        <pc:cxnChg chg="add mod">
          <ac:chgData name="Michael Kuniega" userId="999f7fd1-0dc3-4cba-81fd-6a42a8d75a98" providerId="ADAL" clId="{F22DB1DE-DA54-4E62-8F06-F487427D731B}" dt="2024-08-09T22:52:34.816" v="1484" actId="1037"/>
          <ac:cxnSpMkLst>
            <pc:docMk/>
            <pc:sldMk cId="3601415410" sldId="344"/>
            <ac:cxnSpMk id="10" creationId="{0920FB20-78E6-44EC-CAFE-5427E07D9B8F}"/>
          </ac:cxnSpMkLst>
        </pc:cxnChg>
        <pc:cxnChg chg="del mod">
          <ac:chgData name="Michael Kuniega" userId="999f7fd1-0dc3-4cba-81fd-6a42a8d75a98" providerId="ADAL" clId="{F22DB1DE-DA54-4E62-8F06-F487427D731B}" dt="2024-08-09T22:49:50.440" v="1442" actId="478"/>
          <ac:cxnSpMkLst>
            <pc:docMk/>
            <pc:sldMk cId="3601415410" sldId="344"/>
            <ac:cxnSpMk id="13" creationId="{7D6B5BEA-4672-275D-9F55-07661BA39DE8}"/>
          </ac:cxnSpMkLst>
        </pc:cxnChg>
        <pc:cxnChg chg="add mod">
          <ac:chgData name="Michael Kuniega" userId="999f7fd1-0dc3-4cba-81fd-6a42a8d75a98" providerId="ADAL" clId="{F22DB1DE-DA54-4E62-8F06-F487427D731B}" dt="2024-08-09T22:53:25.041" v="1517" actId="1038"/>
          <ac:cxnSpMkLst>
            <pc:docMk/>
            <pc:sldMk cId="3601415410" sldId="344"/>
            <ac:cxnSpMk id="15" creationId="{07E38093-B503-E0DD-B646-B619D77B4796}"/>
          </ac:cxnSpMkLst>
        </pc:cxnChg>
        <pc:cxnChg chg="del">
          <ac:chgData name="Michael Kuniega" userId="999f7fd1-0dc3-4cba-81fd-6a42a8d75a98" providerId="ADAL" clId="{F22DB1DE-DA54-4E62-8F06-F487427D731B}" dt="2024-08-09T22:49:50.440" v="1442" actId="478"/>
          <ac:cxnSpMkLst>
            <pc:docMk/>
            <pc:sldMk cId="3601415410" sldId="344"/>
            <ac:cxnSpMk id="20" creationId="{EA4F74C1-F8FB-2B28-5D15-3A792E251575}"/>
          </ac:cxnSpMkLst>
        </pc:cxnChg>
        <pc:cxnChg chg="del">
          <ac:chgData name="Michael Kuniega" userId="999f7fd1-0dc3-4cba-81fd-6a42a8d75a98" providerId="ADAL" clId="{F22DB1DE-DA54-4E62-8F06-F487427D731B}" dt="2024-08-09T22:49:50.440" v="1442" actId="478"/>
          <ac:cxnSpMkLst>
            <pc:docMk/>
            <pc:sldMk cId="3601415410" sldId="344"/>
            <ac:cxnSpMk id="21" creationId="{4F2E5100-FD1F-CC0F-53D5-FBC9C09A5841}"/>
          </ac:cxnSpMkLst>
        </pc:cxnChg>
        <pc:cxnChg chg="del">
          <ac:chgData name="Michael Kuniega" userId="999f7fd1-0dc3-4cba-81fd-6a42a8d75a98" providerId="ADAL" clId="{F22DB1DE-DA54-4E62-8F06-F487427D731B}" dt="2024-08-09T22:49:50.440" v="1442" actId="478"/>
          <ac:cxnSpMkLst>
            <pc:docMk/>
            <pc:sldMk cId="3601415410" sldId="344"/>
            <ac:cxnSpMk id="27" creationId="{C8B2EBD2-9DDD-10E2-D002-BB312B88BA71}"/>
          </ac:cxnSpMkLst>
        </pc:cxnChg>
        <pc:cxnChg chg="mod ord">
          <ac:chgData name="Michael Kuniega" userId="999f7fd1-0dc3-4cba-81fd-6a42a8d75a98" providerId="ADAL" clId="{F22DB1DE-DA54-4E62-8F06-F487427D731B}" dt="2024-08-09T22:55:50.364" v="1583" actId="1038"/>
          <ac:cxnSpMkLst>
            <pc:docMk/>
            <pc:sldMk cId="3601415410" sldId="344"/>
            <ac:cxnSpMk id="28" creationId="{4E3A865D-E835-C6A5-EEF1-083AECCE59AC}"/>
          </ac:cxnSpMkLst>
        </pc:cxnChg>
      </pc:sldChg>
      <pc:sldChg chg="del">
        <pc:chgData name="Michael Kuniega" userId="999f7fd1-0dc3-4cba-81fd-6a42a8d75a98" providerId="ADAL" clId="{F22DB1DE-DA54-4E62-8F06-F487427D731B}" dt="2024-08-09T23:13:30.756" v="1824" actId="47"/>
        <pc:sldMkLst>
          <pc:docMk/>
          <pc:sldMk cId="1756196863" sldId="345"/>
        </pc:sldMkLst>
      </pc:sldChg>
      <pc:sldChg chg="addSp delSp modSp mod ord">
        <pc:chgData name="Michael Kuniega" userId="999f7fd1-0dc3-4cba-81fd-6a42a8d75a98" providerId="ADAL" clId="{F22DB1DE-DA54-4E62-8F06-F487427D731B}" dt="2024-08-09T22:29:48.228" v="968" actId="1076"/>
        <pc:sldMkLst>
          <pc:docMk/>
          <pc:sldMk cId="1645232215" sldId="346"/>
        </pc:sldMkLst>
        <pc:spChg chg="mod">
          <ac:chgData name="Michael Kuniega" userId="999f7fd1-0dc3-4cba-81fd-6a42a8d75a98" providerId="ADAL" clId="{F22DB1DE-DA54-4E62-8F06-F487427D731B}" dt="2024-08-09T22:18:26.294" v="636" actId="20577"/>
          <ac:spMkLst>
            <pc:docMk/>
            <pc:sldMk cId="1645232215" sldId="346"/>
            <ac:spMk id="2" creationId="{8E01C59E-0269-4562-98A3-84F58A21461D}"/>
          </ac:spMkLst>
        </pc:spChg>
        <pc:spChg chg="add mod">
          <ac:chgData name="Michael Kuniega" userId="999f7fd1-0dc3-4cba-81fd-6a42a8d75a98" providerId="ADAL" clId="{F22DB1DE-DA54-4E62-8F06-F487427D731B}" dt="2024-08-09T22:22:59.863" v="837" actId="207"/>
          <ac:spMkLst>
            <pc:docMk/>
            <pc:sldMk cId="1645232215" sldId="346"/>
            <ac:spMk id="3" creationId="{E7BD303F-4620-D255-6B5F-359E8FC0B8E7}"/>
          </ac:spMkLst>
        </pc:spChg>
        <pc:spChg chg="add mod">
          <ac:chgData name="Michael Kuniega" userId="999f7fd1-0dc3-4cba-81fd-6a42a8d75a98" providerId="ADAL" clId="{F22DB1DE-DA54-4E62-8F06-F487427D731B}" dt="2024-08-09T22:23:22.046" v="839" actId="1076"/>
          <ac:spMkLst>
            <pc:docMk/>
            <pc:sldMk cId="1645232215" sldId="346"/>
            <ac:spMk id="6" creationId="{30A4D6AB-FDA9-320F-8AE0-7F9799FDB0E0}"/>
          </ac:spMkLst>
        </pc:spChg>
        <pc:spChg chg="add mod">
          <ac:chgData name="Michael Kuniega" userId="999f7fd1-0dc3-4cba-81fd-6a42a8d75a98" providerId="ADAL" clId="{F22DB1DE-DA54-4E62-8F06-F487427D731B}" dt="2024-08-09T22:24:26.930" v="875" actId="1076"/>
          <ac:spMkLst>
            <pc:docMk/>
            <pc:sldMk cId="1645232215" sldId="346"/>
            <ac:spMk id="7" creationId="{0995AEF8-1134-BBE7-E95B-F2212CA5A083}"/>
          </ac:spMkLst>
        </pc:spChg>
        <pc:spChg chg="add mod">
          <ac:chgData name="Michael Kuniega" userId="999f7fd1-0dc3-4cba-81fd-6a42a8d75a98" providerId="ADAL" clId="{F22DB1DE-DA54-4E62-8F06-F487427D731B}" dt="2024-08-09T22:23:58.870" v="870" actId="1037"/>
          <ac:spMkLst>
            <pc:docMk/>
            <pc:sldMk cId="1645232215" sldId="346"/>
            <ac:spMk id="12" creationId="{6DD0571F-2708-A41C-3CF0-D7DD01A7088F}"/>
          </ac:spMkLst>
        </pc:spChg>
        <pc:spChg chg="add mod">
          <ac:chgData name="Michael Kuniega" userId="999f7fd1-0dc3-4cba-81fd-6a42a8d75a98" providerId="ADAL" clId="{F22DB1DE-DA54-4E62-8F06-F487427D731B}" dt="2024-08-09T22:24:07.212" v="872" actId="20577"/>
          <ac:spMkLst>
            <pc:docMk/>
            <pc:sldMk cId="1645232215" sldId="346"/>
            <ac:spMk id="13" creationId="{13CBCF1E-662B-D282-68A9-13C23195F1DE}"/>
          </ac:spMkLst>
        </pc:spChg>
        <pc:spChg chg="add mod">
          <ac:chgData name="Michael Kuniega" userId="999f7fd1-0dc3-4cba-81fd-6a42a8d75a98" providerId="ADAL" clId="{F22DB1DE-DA54-4E62-8F06-F487427D731B}" dt="2024-08-09T22:23:41.290" v="855" actId="20577"/>
          <ac:spMkLst>
            <pc:docMk/>
            <pc:sldMk cId="1645232215" sldId="346"/>
            <ac:spMk id="14" creationId="{0E98AD62-E6DC-2941-9340-4C6D94626BD0}"/>
          </ac:spMkLst>
        </pc:spChg>
        <pc:spChg chg="del">
          <ac:chgData name="Michael Kuniega" userId="999f7fd1-0dc3-4cba-81fd-6a42a8d75a98" providerId="ADAL" clId="{F22DB1DE-DA54-4E62-8F06-F487427D731B}" dt="2024-08-09T22:19:17.188" v="645" actId="478"/>
          <ac:spMkLst>
            <pc:docMk/>
            <pc:sldMk cId="1645232215" sldId="346"/>
            <ac:spMk id="17" creationId="{DB67CA83-3971-DDA8-2DA0-73A950140B87}"/>
          </ac:spMkLst>
        </pc:spChg>
        <pc:spChg chg="del">
          <ac:chgData name="Michael Kuniega" userId="999f7fd1-0dc3-4cba-81fd-6a42a8d75a98" providerId="ADAL" clId="{F22DB1DE-DA54-4E62-8F06-F487427D731B}" dt="2024-08-09T22:18:34.474" v="638" actId="478"/>
          <ac:spMkLst>
            <pc:docMk/>
            <pc:sldMk cId="1645232215" sldId="346"/>
            <ac:spMk id="18" creationId="{129B9252-469D-AD6F-3B24-08CAD2511428}"/>
          </ac:spMkLst>
        </pc:spChg>
        <pc:spChg chg="del">
          <ac:chgData name="Michael Kuniega" userId="999f7fd1-0dc3-4cba-81fd-6a42a8d75a98" providerId="ADAL" clId="{F22DB1DE-DA54-4E62-8F06-F487427D731B}" dt="2024-08-09T22:19:20.501" v="646" actId="478"/>
          <ac:spMkLst>
            <pc:docMk/>
            <pc:sldMk cId="1645232215" sldId="346"/>
            <ac:spMk id="19" creationId="{747E0F5D-07C8-DB76-43F9-452034EA3CD4}"/>
          </ac:spMkLst>
        </pc:spChg>
        <pc:spChg chg="mod">
          <ac:chgData name="Michael Kuniega" userId="999f7fd1-0dc3-4cba-81fd-6a42a8d75a98" providerId="ADAL" clId="{F22DB1DE-DA54-4E62-8F06-F487427D731B}" dt="2024-08-09T22:21:35.693" v="826" actId="403"/>
          <ac:spMkLst>
            <pc:docMk/>
            <pc:sldMk cId="1645232215" sldId="346"/>
            <ac:spMk id="30" creationId="{A8F3D5AE-F2D4-5F47-116D-337E3A6E297A}"/>
          </ac:spMkLst>
        </pc:spChg>
        <pc:spChg chg="del mod">
          <ac:chgData name="Michael Kuniega" userId="999f7fd1-0dc3-4cba-81fd-6a42a8d75a98" providerId="ADAL" clId="{F22DB1DE-DA54-4E62-8F06-F487427D731B}" dt="2024-08-09T22:18:37.531" v="639" actId="478"/>
          <ac:spMkLst>
            <pc:docMk/>
            <pc:sldMk cId="1645232215" sldId="346"/>
            <ac:spMk id="31" creationId="{6F7B9E15-706B-9D13-3CDC-C1B8FF08E1B8}"/>
          </ac:spMkLst>
        </pc:spChg>
        <pc:spChg chg="mod">
          <ac:chgData name="Michael Kuniega" userId="999f7fd1-0dc3-4cba-81fd-6a42a8d75a98" providerId="ADAL" clId="{F22DB1DE-DA54-4E62-8F06-F487427D731B}" dt="2024-08-09T22:25:01.020" v="885" actId="1076"/>
          <ac:spMkLst>
            <pc:docMk/>
            <pc:sldMk cId="1645232215" sldId="346"/>
            <ac:spMk id="32" creationId="{23E872C7-0CFC-0A26-80C9-145E87116665}"/>
          </ac:spMkLst>
        </pc:spChg>
        <pc:spChg chg="add mod">
          <ac:chgData name="Michael Kuniega" userId="999f7fd1-0dc3-4cba-81fd-6a42a8d75a98" providerId="ADAL" clId="{F22DB1DE-DA54-4E62-8F06-F487427D731B}" dt="2024-08-09T22:29:10.424" v="960" actId="1076"/>
          <ac:spMkLst>
            <pc:docMk/>
            <pc:sldMk cId="1645232215" sldId="346"/>
            <ac:spMk id="39" creationId="{F68FEF16-B247-1578-4266-D29E4DFC3C65}"/>
          </ac:spMkLst>
        </pc:spChg>
        <pc:spChg chg="add mod">
          <ac:chgData name="Michael Kuniega" userId="999f7fd1-0dc3-4cba-81fd-6a42a8d75a98" providerId="ADAL" clId="{F22DB1DE-DA54-4E62-8F06-F487427D731B}" dt="2024-08-09T22:29:19.485" v="962" actId="1076"/>
          <ac:spMkLst>
            <pc:docMk/>
            <pc:sldMk cId="1645232215" sldId="346"/>
            <ac:spMk id="40" creationId="{F0978B74-4097-FFB4-6673-747F9D684FFF}"/>
          </ac:spMkLst>
        </pc:spChg>
        <pc:spChg chg="add mod">
          <ac:chgData name="Michael Kuniega" userId="999f7fd1-0dc3-4cba-81fd-6a42a8d75a98" providerId="ADAL" clId="{F22DB1DE-DA54-4E62-8F06-F487427D731B}" dt="2024-08-09T22:29:28.440" v="964" actId="1076"/>
          <ac:spMkLst>
            <pc:docMk/>
            <pc:sldMk cId="1645232215" sldId="346"/>
            <ac:spMk id="41" creationId="{22575E96-C65C-BD96-842F-0810FDB148C8}"/>
          </ac:spMkLst>
        </pc:spChg>
        <pc:spChg chg="add mod">
          <ac:chgData name="Michael Kuniega" userId="999f7fd1-0dc3-4cba-81fd-6a42a8d75a98" providerId="ADAL" clId="{F22DB1DE-DA54-4E62-8F06-F487427D731B}" dt="2024-08-09T22:29:37.952" v="966" actId="1076"/>
          <ac:spMkLst>
            <pc:docMk/>
            <pc:sldMk cId="1645232215" sldId="346"/>
            <ac:spMk id="42" creationId="{2CDC321D-5BD0-F208-8166-8C5FAB92CE28}"/>
          </ac:spMkLst>
        </pc:spChg>
        <pc:spChg chg="add mod">
          <ac:chgData name="Michael Kuniega" userId="999f7fd1-0dc3-4cba-81fd-6a42a8d75a98" providerId="ADAL" clId="{F22DB1DE-DA54-4E62-8F06-F487427D731B}" dt="2024-08-09T22:29:48.228" v="968" actId="1076"/>
          <ac:spMkLst>
            <pc:docMk/>
            <pc:sldMk cId="1645232215" sldId="346"/>
            <ac:spMk id="43" creationId="{1B2AA407-F7CF-6968-CE71-5D766319EEE3}"/>
          </ac:spMkLst>
        </pc:spChg>
        <pc:cxnChg chg="del">
          <ac:chgData name="Michael Kuniega" userId="999f7fd1-0dc3-4cba-81fd-6a42a8d75a98" providerId="ADAL" clId="{F22DB1DE-DA54-4E62-8F06-F487427D731B}" dt="2024-08-09T22:19:17.188" v="645" actId="478"/>
          <ac:cxnSpMkLst>
            <pc:docMk/>
            <pc:sldMk cId="1645232215" sldId="346"/>
            <ac:cxnSpMk id="4" creationId="{BB2552C3-C75F-A1B2-4061-DACC629A10C0}"/>
          </ac:cxnSpMkLst>
        </pc:cxnChg>
        <pc:cxnChg chg="del">
          <ac:chgData name="Michael Kuniega" userId="999f7fd1-0dc3-4cba-81fd-6a42a8d75a98" providerId="ADAL" clId="{F22DB1DE-DA54-4E62-8F06-F487427D731B}" dt="2024-08-09T22:19:17.188" v="645" actId="478"/>
          <ac:cxnSpMkLst>
            <pc:docMk/>
            <pc:sldMk cId="1645232215" sldId="346"/>
            <ac:cxnSpMk id="5" creationId="{BFDBDA81-388E-62E7-B3F2-F636B9AD0A45}"/>
          </ac:cxnSpMkLst>
        </pc:cxnChg>
        <pc:cxnChg chg="del">
          <ac:chgData name="Michael Kuniega" userId="999f7fd1-0dc3-4cba-81fd-6a42a8d75a98" providerId="ADAL" clId="{F22DB1DE-DA54-4E62-8F06-F487427D731B}" dt="2024-08-09T22:18:40.421" v="640" actId="478"/>
          <ac:cxnSpMkLst>
            <pc:docMk/>
            <pc:sldMk cId="1645232215" sldId="346"/>
            <ac:cxnSpMk id="9" creationId="{E470B87D-3A71-2E04-9F2C-93E62BCCD18D}"/>
          </ac:cxnSpMkLst>
        </pc:cxnChg>
        <pc:cxnChg chg="del">
          <ac:chgData name="Michael Kuniega" userId="999f7fd1-0dc3-4cba-81fd-6a42a8d75a98" providerId="ADAL" clId="{F22DB1DE-DA54-4E62-8F06-F487427D731B}" dt="2024-08-09T22:18:34.474" v="638" actId="478"/>
          <ac:cxnSpMkLst>
            <pc:docMk/>
            <pc:sldMk cId="1645232215" sldId="346"/>
            <ac:cxnSpMk id="10" creationId="{87FA13E4-2E42-9F18-6AF1-D2CCA55227EE}"/>
          </ac:cxnSpMkLst>
        </pc:cxnChg>
        <pc:cxnChg chg="del">
          <ac:chgData name="Michael Kuniega" userId="999f7fd1-0dc3-4cba-81fd-6a42a8d75a98" providerId="ADAL" clId="{F22DB1DE-DA54-4E62-8F06-F487427D731B}" dt="2024-08-09T22:18:34.474" v="638" actId="478"/>
          <ac:cxnSpMkLst>
            <pc:docMk/>
            <pc:sldMk cId="1645232215" sldId="346"/>
            <ac:cxnSpMk id="11" creationId="{DE38973C-9126-0A86-D165-C47CB95AF0CF}"/>
          </ac:cxnSpMkLst>
        </pc:cxnChg>
        <pc:cxnChg chg="mod">
          <ac:chgData name="Michael Kuniega" userId="999f7fd1-0dc3-4cba-81fd-6a42a8d75a98" providerId="ADAL" clId="{F22DB1DE-DA54-4E62-8F06-F487427D731B}" dt="2024-08-09T22:24:55.081" v="884" actId="1037"/>
          <ac:cxnSpMkLst>
            <pc:docMk/>
            <pc:sldMk cId="1645232215" sldId="346"/>
            <ac:cxnSpMk id="15" creationId="{F992F33A-F061-BA11-CE25-D903010DB692}"/>
          </ac:cxnSpMkLst>
        </pc:cxnChg>
        <pc:cxnChg chg="add mod">
          <ac:chgData name="Michael Kuniega" userId="999f7fd1-0dc3-4cba-81fd-6a42a8d75a98" providerId="ADAL" clId="{F22DB1DE-DA54-4E62-8F06-F487427D731B}" dt="2024-08-09T22:25:19.308" v="888" actId="1582"/>
          <ac:cxnSpMkLst>
            <pc:docMk/>
            <pc:sldMk cId="1645232215" sldId="346"/>
            <ac:cxnSpMk id="20" creationId="{9819452A-0BF2-F5A5-BC7D-73F7225876A7}"/>
          </ac:cxnSpMkLst>
        </pc:cxnChg>
        <pc:cxnChg chg="add mod">
          <ac:chgData name="Michael Kuniega" userId="999f7fd1-0dc3-4cba-81fd-6a42a8d75a98" providerId="ADAL" clId="{F22DB1DE-DA54-4E62-8F06-F487427D731B}" dt="2024-08-09T22:26:13.050" v="898" actId="1037"/>
          <ac:cxnSpMkLst>
            <pc:docMk/>
            <pc:sldMk cId="1645232215" sldId="346"/>
            <ac:cxnSpMk id="21" creationId="{A9F42EE1-1586-766B-3A05-B7055F61CD5E}"/>
          </ac:cxnSpMkLst>
        </pc:cxnChg>
        <pc:cxnChg chg="add mod">
          <ac:chgData name="Michael Kuniega" userId="999f7fd1-0dc3-4cba-81fd-6a42a8d75a98" providerId="ADAL" clId="{F22DB1DE-DA54-4E62-8F06-F487427D731B}" dt="2024-08-09T22:28:41.525" v="958" actId="14100"/>
          <ac:cxnSpMkLst>
            <pc:docMk/>
            <pc:sldMk cId="1645232215" sldId="346"/>
            <ac:cxnSpMk id="23" creationId="{762DBB49-A798-7F2E-18F8-3522E158367F}"/>
          </ac:cxnSpMkLst>
        </pc:cxnChg>
        <pc:cxnChg chg="add mod">
          <ac:chgData name="Michael Kuniega" userId="999f7fd1-0dc3-4cba-81fd-6a42a8d75a98" providerId="ADAL" clId="{F22DB1DE-DA54-4E62-8F06-F487427D731B}" dt="2024-08-09T22:26:54.433" v="927" actId="1035"/>
          <ac:cxnSpMkLst>
            <pc:docMk/>
            <pc:sldMk cId="1645232215" sldId="346"/>
            <ac:cxnSpMk id="24" creationId="{6FC3285A-14A1-6090-1045-2A6A72CD2002}"/>
          </ac:cxnSpMkLst>
        </pc:cxnChg>
        <pc:cxnChg chg="del">
          <ac:chgData name="Michael Kuniega" userId="999f7fd1-0dc3-4cba-81fd-6a42a8d75a98" providerId="ADAL" clId="{F22DB1DE-DA54-4E62-8F06-F487427D731B}" dt="2024-08-09T22:19:17.188" v="645" actId="478"/>
          <ac:cxnSpMkLst>
            <pc:docMk/>
            <pc:sldMk cId="1645232215" sldId="346"/>
            <ac:cxnSpMk id="26" creationId="{F28BAE44-894F-D84E-68D4-3DB4DBA42A49}"/>
          </ac:cxnSpMkLst>
        </pc:cxnChg>
        <pc:cxnChg chg="add mod">
          <ac:chgData name="Michael Kuniega" userId="999f7fd1-0dc3-4cba-81fd-6a42a8d75a98" providerId="ADAL" clId="{F22DB1DE-DA54-4E62-8F06-F487427D731B}" dt="2024-08-09T22:28:05.989" v="955" actId="1036"/>
          <ac:cxnSpMkLst>
            <pc:docMk/>
            <pc:sldMk cId="1645232215" sldId="346"/>
            <ac:cxnSpMk id="28" creationId="{F78D212F-3A50-A968-9B95-BB42092FBAD8}"/>
          </ac:cxnSpMkLst>
        </pc:cxnChg>
      </pc:sldChg>
      <pc:sldChg chg="delSp modSp del mod">
        <pc:chgData name="Michael Kuniega" userId="999f7fd1-0dc3-4cba-81fd-6a42a8d75a98" providerId="ADAL" clId="{F22DB1DE-DA54-4E62-8F06-F487427D731B}" dt="2024-08-09T23:13:34.981" v="1825" actId="47"/>
        <pc:sldMkLst>
          <pc:docMk/>
          <pc:sldMk cId="1380502099" sldId="347"/>
        </pc:sldMkLst>
        <pc:spChg chg="del">
          <ac:chgData name="Michael Kuniega" userId="999f7fd1-0dc3-4cba-81fd-6a42a8d75a98" providerId="ADAL" clId="{F22DB1DE-DA54-4E62-8F06-F487427D731B}" dt="2024-08-09T23:08:54.655" v="1768" actId="478"/>
          <ac:spMkLst>
            <pc:docMk/>
            <pc:sldMk cId="1380502099" sldId="347"/>
            <ac:spMk id="11" creationId="{1E62AB34-D342-8B62-C34C-53FBE51D9AB5}"/>
          </ac:spMkLst>
        </pc:spChg>
        <pc:spChg chg="del">
          <ac:chgData name="Michael Kuniega" userId="999f7fd1-0dc3-4cba-81fd-6a42a8d75a98" providerId="ADAL" clId="{F22DB1DE-DA54-4E62-8F06-F487427D731B}" dt="2024-08-09T23:08:46.079" v="1765" actId="478"/>
          <ac:spMkLst>
            <pc:docMk/>
            <pc:sldMk cId="1380502099" sldId="347"/>
            <ac:spMk id="12" creationId="{5226BF80-F6DD-E450-5074-6346A62D4D33}"/>
          </ac:spMkLst>
        </pc:spChg>
        <pc:cxnChg chg="del mod">
          <ac:chgData name="Michael Kuniega" userId="999f7fd1-0dc3-4cba-81fd-6a42a8d75a98" providerId="ADAL" clId="{F22DB1DE-DA54-4E62-8F06-F487427D731B}" dt="2024-08-09T23:08:50.218" v="1767" actId="478"/>
          <ac:cxnSpMkLst>
            <pc:docMk/>
            <pc:sldMk cId="1380502099" sldId="347"/>
            <ac:cxnSpMk id="14" creationId="{DAE8E5E7-B2DF-8A59-154F-1B5F9BC93139}"/>
          </ac:cxnSpMkLst>
        </pc:cxnChg>
        <pc:cxnChg chg="del mod">
          <ac:chgData name="Michael Kuniega" userId="999f7fd1-0dc3-4cba-81fd-6a42a8d75a98" providerId="ADAL" clId="{F22DB1DE-DA54-4E62-8F06-F487427D731B}" dt="2024-08-09T23:08:48.246" v="1766" actId="478"/>
          <ac:cxnSpMkLst>
            <pc:docMk/>
            <pc:sldMk cId="1380502099" sldId="347"/>
            <ac:cxnSpMk id="17" creationId="{35E0E315-28C8-EC86-F817-9AF26E1FE009}"/>
          </ac:cxnSpMkLst>
        </pc:cxnChg>
        <pc:cxnChg chg="del mod">
          <ac:chgData name="Michael Kuniega" userId="999f7fd1-0dc3-4cba-81fd-6a42a8d75a98" providerId="ADAL" clId="{F22DB1DE-DA54-4E62-8F06-F487427D731B}" dt="2024-08-09T23:08:54.655" v="1768" actId="478"/>
          <ac:cxnSpMkLst>
            <pc:docMk/>
            <pc:sldMk cId="1380502099" sldId="347"/>
            <ac:cxnSpMk id="20" creationId="{BE382A70-64A3-4552-BEF8-73202AA0F07A}"/>
          </ac:cxnSpMkLst>
        </pc:cxnChg>
      </pc:sldChg>
      <pc:sldChg chg="del">
        <pc:chgData name="Michael Kuniega" userId="999f7fd1-0dc3-4cba-81fd-6a42a8d75a98" providerId="ADAL" clId="{F22DB1DE-DA54-4E62-8F06-F487427D731B}" dt="2024-08-09T22:56:39.934" v="1588" actId="47"/>
        <pc:sldMkLst>
          <pc:docMk/>
          <pc:sldMk cId="1221683925" sldId="348"/>
        </pc:sldMkLst>
      </pc:sldChg>
      <pc:sldChg chg="del">
        <pc:chgData name="Michael Kuniega" userId="999f7fd1-0dc3-4cba-81fd-6a42a8d75a98" providerId="ADAL" clId="{F22DB1DE-DA54-4E62-8F06-F487427D731B}" dt="2024-08-09T22:56:40.802" v="1589" actId="47"/>
        <pc:sldMkLst>
          <pc:docMk/>
          <pc:sldMk cId="1963292155" sldId="349"/>
        </pc:sldMkLst>
      </pc:sldChg>
      <pc:sldChg chg="addSp delSp modSp add mod">
        <pc:chgData name="Michael Kuniega" userId="999f7fd1-0dc3-4cba-81fd-6a42a8d75a98" providerId="ADAL" clId="{F22DB1DE-DA54-4E62-8F06-F487427D731B}" dt="2024-08-09T22:38:19.734" v="1062" actId="1076"/>
        <pc:sldMkLst>
          <pc:docMk/>
          <pc:sldMk cId="2012229402" sldId="350"/>
        </pc:sldMkLst>
        <pc:spChg chg="mod">
          <ac:chgData name="Michael Kuniega" userId="999f7fd1-0dc3-4cba-81fd-6a42a8d75a98" providerId="ADAL" clId="{F22DB1DE-DA54-4E62-8F06-F487427D731B}" dt="2024-08-09T22:35:49.432" v="971" actId="20577"/>
          <ac:spMkLst>
            <pc:docMk/>
            <pc:sldMk cId="2012229402" sldId="350"/>
            <ac:spMk id="2" creationId="{8E01C59E-0269-4562-98A3-84F58A21461D}"/>
          </ac:spMkLst>
        </pc:spChg>
        <pc:spChg chg="del">
          <ac:chgData name="Michael Kuniega" userId="999f7fd1-0dc3-4cba-81fd-6a42a8d75a98" providerId="ADAL" clId="{F22DB1DE-DA54-4E62-8F06-F487427D731B}" dt="2024-08-09T22:36:08.126" v="1016" actId="478"/>
          <ac:spMkLst>
            <pc:docMk/>
            <pc:sldMk cId="2012229402" sldId="350"/>
            <ac:spMk id="4" creationId="{8D3539D3-EE12-5E21-24EE-34B817114857}"/>
          </ac:spMkLst>
        </pc:spChg>
        <pc:spChg chg="del">
          <ac:chgData name="Michael Kuniega" userId="999f7fd1-0dc3-4cba-81fd-6a42a8d75a98" providerId="ADAL" clId="{F22DB1DE-DA54-4E62-8F06-F487427D731B}" dt="2024-08-09T22:36:08.126" v="1016" actId="478"/>
          <ac:spMkLst>
            <pc:docMk/>
            <pc:sldMk cId="2012229402" sldId="350"/>
            <ac:spMk id="5" creationId="{902C313C-617F-BCEF-17D4-B741FB85482C}"/>
          </ac:spMkLst>
        </pc:spChg>
        <pc:spChg chg="mod">
          <ac:chgData name="Michael Kuniega" userId="999f7fd1-0dc3-4cba-81fd-6a42a8d75a98" providerId="ADAL" clId="{F22DB1DE-DA54-4E62-8F06-F487427D731B}" dt="2024-08-09T22:37:02.274" v="1045" actId="20577"/>
          <ac:spMkLst>
            <pc:docMk/>
            <pc:sldMk cId="2012229402" sldId="350"/>
            <ac:spMk id="6" creationId="{ED7C433B-30AC-C14F-E6EF-18C7B8F9B002}"/>
          </ac:spMkLst>
        </pc:spChg>
        <pc:spChg chg="del">
          <ac:chgData name="Michael Kuniega" userId="999f7fd1-0dc3-4cba-81fd-6a42a8d75a98" providerId="ADAL" clId="{F22DB1DE-DA54-4E62-8F06-F487427D731B}" dt="2024-08-09T22:36:08.126" v="1016" actId="478"/>
          <ac:spMkLst>
            <pc:docMk/>
            <pc:sldMk cId="2012229402" sldId="350"/>
            <ac:spMk id="7" creationId="{362F14D2-8485-0976-6AA0-59B2F3B4181C}"/>
          </ac:spMkLst>
        </pc:spChg>
        <pc:spChg chg="del">
          <ac:chgData name="Michael Kuniega" userId="999f7fd1-0dc3-4cba-81fd-6a42a8d75a98" providerId="ADAL" clId="{F22DB1DE-DA54-4E62-8F06-F487427D731B}" dt="2024-08-09T22:36:08.126" v="1016" actId="478"/>
          <ac:spMkLst>
            <pc:docMk/>
            <pc:sldMk cId="2012229402" sldId="350"/>
            <ac:spMk id="8" creationId="{6B735BBD-9B3B-FBAA-3D4C-DDDD8996A625}"/>
          </ac:spMkLst>
        </pc:spChg>
        <pc:spChg chg="del">
          <ac:chgData name="Michael Kuniega" userId="999f7fd1-0dc3-4cba-81fd-6a42a8d75a98" providerId="ADAL" clId="{F22DB1DE-DA54-4E62-8F06-F487427D731B}" dt="2024-08-09T22:36:08.126" v="1016" actId="478"/>
          <ac:spMkLst>
            <pc:docMk/>
            <pc:sldMk cId="2012229402" sldId="350"/>
            <ac:spMk id="9" creationId="{28212DEE-4061-5730-E12F-39559C516557}"/>
          </ac:spMkLst>
        </pc:spChg>
        <pc:spChg chg="del">
          <ac:chgData name="Michael Kuniega" userId="999f7fd1-0dc3-4cba-81fd-6a42a8d75a98" providerId="ADAL" clId="{F22DB1DE-DA54-4E62-8F06-F487427D731B}" dt="2024-08-09T22:36:08.126" v="1016" actId="478"/>
          <ac:spMkLst>
            <pc:docMk/>
            <pc:sldMk cId="2012229402" sldId="350"/>
            <ac:spMk id="10" creationId="{52F8B110-3677-AED7-2B46-497E5F95C79B}"/>
          </ac:spMkLst>
        </pc:spChg>
        <pc:spChg chg="del">
          <ac:chgData name="Michael Kuniega" userId="999f7fd1-0dc3-4cba-81fd-6a42a8d75a98" providerId="ADAL" clId="{F22DB1DE-DA54-4E62-8F06-F487427D731B}" dt="2024-08-09T22:36:08.126" v="1016" actId="478"/>
          <ac:spMkLst>
            <pc:docMk/>
            <pc:sldMk cId="2012229402" sldId="350"/>
            <ac:spMk id="11" creationId="{66E96AD1-52B4-6776-69B8-008139DA3E85}"/>
          </ac:spMkLst>
        </pc:spChg>
        <pc:spChg chg="add mod">
          <ac:chgData name="Michael Kuniega" userId="999f7fd1-0dc3-4cba-81fd-6a42a8d75a98" providerId="ADAL" clId="{F22DB1DE-DA54-4E62-8F06-F487427D731B}" dt="2024-08-09T22:38:19.734" v="1062" actId="1076"/>
          <ac:spMkLst>
            <pc:docMk/>
            <pc:sldMk cId="2012229402" sldId="350"/>
            <ac:spMk id="14" creationId="{62D140D1-BC63-743C-DABB-85914EA10481}"/>
          </ac:spMkLst>
        </pc:spChg>
        <pc:spChg chg="add mod">
          <ac:chgData name="Michael Kuniega" userId="999f7fd1-0dc3-4cba-81fd-6a42a8d75a98" providerId="ADAL" clId="{F22DB1DE-DA54-4E62-8F06-F487427D731B}" dt="2024-08-09T22:38:01.825" v="1058" actId="1076"/>
          <ac:spMkLst>
            <pc:docMk/>
            <pc:sldMk cId="2012229402" sldId="350"/>
            <ac:spMk id="15" creationId="{AD47E0F3-7F58-35E6-1282-D38BB729DC2C}"/>
          </ac:spMkLst>
        </pc:spChg>
        <pc:inkChg chg="add mod">
          <ac:chgData name="Michael Kuniega" userId="999f7fd1-0dc3-4cba-81fd-6a42a8d75a98" providerId="ADAL" clId="{F22DB1DE-DA54-4E62-8F06-F487427D731B}" dt="2024-08-09T22:37:44.132" v="1052" actId="1076"/>
          <ac:inkMkLst>
            <pc:docMk/>
            <pc:sldMk cId="2012229402" sldId="350"/>
            <ac:inkMk id="3" creationId="{A02F03F2-0BF4-C830-616A-ACCD355007AC}"/>
          </ac:inkMkLst>
        </pc:inkChg>
        <pc:inkChg chg="add mod">
          <ac:chgData name="Michael Kuniega" userId="999f7fd1-0dc3-4cba-81fd-6a42a8d75a98" providerId="ADAL" clId="{F22DB1DE-DA54-4E62-8F06-F487427D731B}" dt="2024-08-09T22:37:40.302" v="1051" actId="1076"/>
          <ac:inkMkLst>
            <pc:docMk/>
            <pc:sldMk cId="2012229402" sldId="350"/>
            <ac:inkMk id="12" creationId="{8B1FBC12-9144-5A8A-ACAD-F5A6F1C2F244}"/>
          </ac:inkMkLst>
        </pc:inkChg>
        <pc:cxnChg chg="add mod">
          <ac:chgData name="Michael Kuniega" userId="999f7fd1-0dc3-4cba-81fd-6a42a8d75a98" providerId="ADAL" clId="{F22DB1DE-DA54-4E62-8F06-F487427D731B}" dt="2024-08-09T22:36:44.574" v="1022"/>
          <ac:cxnSpMkLst>
            <pc:docMk/>
            <pc:sldMk cId="2012229402" sldId="350"/>
            <ac:cxnSpMk id="13" creationId="{97B876C6-FE8E-94BD-F21A-FAAC4362202E}"/>
          </ac:cxnSpMkLst>
        </pc:cxnChg>
      </pc:sldChg>
      <pc:sldChg chg="addSp delSp modSp add mod">
        <pc:chgData name="Michael Kuniega" userId="999f7fd1-0dc3-4cba-81fd-6a42a8d75a98" providerId="ADAL" clId="{F22DB1DE-DA54-4E62-8F06-F487427D731B}" dt="2024-08-09T22:44:03.521" v="1273"/>
        <pc:sldMkLst>
          <pc:docMk/>
          <pc:sldMk cId="3710871708" sldId="351"/>
        </pc:sldMkLst>
        <pc:spChg chg="mod">
          <ac:chgData name="Michael Kuniega" userId="999f7fd1-0dc3-4cba-81fd-6a42a8d75a98" providerId="ADAL" clId="{F22DB1DE-DA54-4E62-8F06-F487427D731B}" dt="2024-08-09T22:39:38.641" v="1111" actId="20577"/>
          <ac:spMkLst>
            <pc:docMk/>
            <pc:sldMk cId="3710871708" sldId="351"/>
            <ac:spMk id="2" creationId="{8E01C59E-0269-4562-98A3-84F58A21461D}"/>
          </ac:spMkLst>
        </pc:spChg>
        <pc:spChg chg="del">
          <ac:chgData name="Michael Kuniega" userId="999f7fd1-0dc3-4cba-81fd-6a42a8d75a98" providerId="ADAL" clId="{F22DB1DE-DA54-4E62-8F06-F487427D731B}" dt="2024-08-09T22:42:40.274" v="1217" actId="478"/>
          <ac:spMkLst>
            <pc:docMk/>
            <pc:sldMk cId="3710871708" sldId="351"/>
            <ac:spMk id="3" creationId="{A68F8F60-AF16-51A1-A841-4DF9341A1A2E}"/>
          </ac:spMkLst>
        </pc:spChg>
        <pc:spChg chg="del">
          <ac:chgData name="Michael Kuniega" userId="999f7fd1-0dc3-4cba-81fd-6a42a8d75a98" providerId="ADAL" clId="{F22DB1DE-DA54-4E62-8F06-F487427D731B}" dt="2024-08-09T22:42:37.917" v="1216" actId="478"/>
          <ac:spMkLst>
            <pc:docMk/>
            <pc:sldMk cId="3710871708" sldId="351"/>
            <ac:spMk id="4" creationId="{8881D339-3E50-ED7D-37FE-CDFF66F6BD63}"/>
          </ac:spMkLst>
        </pc:spChg>
        <pc:spChg chg="del">
          <ac:chgData name="Michael Kuniega" userId="999f7fd1-0dc3-4cba-81fd-6a42a8d75a98" providerId="ADAL" clId="{F22DB1DE-DA54-4E62-8F06-F487427D731B}" dt="2024-08-09T22:42:37.917" v="1216" actId="478"/>
          <ac:spMkLst>
            <pc:docMk/>
            <pc:sldMk cId="3710871708" sldId="351"/>
            <ac:spMk id="5" creationId="{41CEEC80-7DF3-9826-8BFA-78D332303786}"/>
          </ac:spMkLst>
        </pc:spChg>
        <pc:spChg chg="del">
          <ac:chgData name="Michael Kuniega" userId="999f7fd1-0dc3-4cba-81fd-6a42a8d75a98" providerId="ADAL" clId="{F22DB1DE-DA54-4E62-8F06-F487427D731B}" dt="2024-08-09T22:42:37.917" v="1216" actId="478"/>
          <ac:spMkLst>
            <pc:docMk/>
            <pc:sldMk cId="3710871708" sldId="351"/>
            <ac:spMk id="6" creationId="{FBFB52CF-2696-B6B6-641A-D33C299D3EE7}"/>
          </ac:spMkLst>
        </pc:spChg>
        <pc:spChg chg="mod">
          <ac:chgData name="Michael Kuniega" userId="999f7fd1-0dc3-4cba-81fd-6a42a8d75a98" providerId="ADAL" clId="{F22DB1DE-DA54-4E62-8F06-F487427D731B}" dt="2024-08-09T22:42:31.638" v="1215" actId="1076"/>
          <ac:spMkLst>
            <pc:docMk/>
            <pc:sldMk cId="3710871708" sldId="351"/>
            <ac:spMk id="7" creationId="{6E9B135B-B4D1-AA78-5886-C9573ACB4E93}"/>
          </ac:spMkLst>
        </pc:spChg>
        <pc:spChg chg="add del mod">
          <ac:chgData name="Michael Kuniega" userId="999f7fd1-0dc3-4cba-81fd-6a42a8d75a98" providerId="ADAL" clId="{F22DB1DE-DA54-4E62-8F06-F487427D731B}" dt="2024-08-09T22:43:40.683" v="1269" actId="478"/>
          <ac:spMkLst>
            <pc:docMk/>
            <pc:sldMk cId="3710871708" sldId="351"/>
            <ac:spMk id="8" creationId="{B21D1C00-1AE6-E9FC-4C9B-0E45F3B742CA}"/>
          </ac:spMkLst>
        </pc:spChg>
        <pc:spChg chg="del">
          <ac:chgData name="Michael Kuniega" userId="999f7fd1-0dc3-4cba-81fd-6a42a8d75a98" providerId="ADAL" clId="{F22DB1DE-DA54-4E62-8F06-F487427D731B}" dt="2024-08-09T22:42:37.917" v="1216" actId="478"/>
          <ac:spMkLst>
            <pc:docMk/>
            <pc:sldMk cId="3710871708" sldId="351"/>
            <ac:spMk id="11" creationId="{1E62AB34-D342-8B62-C34C-53FBE51D9AB5}"/>
          </ac:spMkLst>
        </pc:spChg>
        <pc:spChg chg="del">
          <ac:chgData name="Michael Kuniega" userId="999f7fd1-0dc3-4cba-81fd-6a42a8d75a98" providerId="ADAL" clId="{F22DB1DE-DA54-4E62-8F06-F487427D731B}" dt="2024-08-09T22:42:37.917" v="1216" actId="478"/>
          <ac:spMkLst>
            <pc:docMk/>
            <pc:sldMk cId="3710871708" sldId="351"/>
            <ac:spMk id="12" creationId="{5226BF80-F6DD-E450-5074-6346A62D4D33}"/>
          </ac:spMkLst>
        </pc:spChg>
        <pc:spChg chg="mod">
          <ac:chgData name="Michael Kuniega" userId="999f7fd1-0dc3-4cba-81fd-6a42a8d75a98" providerId="ADAL" clId="{F22DB1DE-DA54-4E62-8F06-F487427D731B}" dt="2024-08-09T22:44:03.521" v="1273"/>
          <ac:spMkLst>
            <pc:docMk/>
            <pc:sldMk cId="3710871708" sldId="351"/>
            <ac:spMk id="28" creationId="{3BB8F876-C4A8-D889-EAA4-FBB834BB47E0}"/>
          </ac:spMkLst>
        </pc:spChg>
        <pc:cxnChg chg="del mod">
          <ac:chgData name="Michael Kuniega" userId="999f7fd1-0dc3-4cba-81fd-6a42a8d75a98" providerId="ADAL" clId="{F22DB1DE-DA54-4E62-8F06-F487427D731B}" dt="2024-08-09T22:42:37.917" v="1216" actId="478"/>
          <ac:cxnSpMkLst>
            <pc:docMk/>
            <pc:sldMk cId="3710871708" sldId="351"/>
            <ac:cxnSpMk id="9" creationId="{344ACD66-2A07-38FA-E1F4-C94344C02298}"/>
          </ac:cxnSpMkLst>
        </pc:cxnChg>
        <pc:cxnChg chg="del mod">
          <ac:chgData name="Michael Kuniega" userId="999f7fd1-0dc3-4cba-81fd-6a42a8d75a98" providerId="ADAL" clId="{F22DB1DE-DA54-4E62-8F06-F487427D731B}" dt="2024-08-09T22:42:37.917" v="1216" actId="478"/>
          <ac:cxnSpMkLst>
            <pc:docMk/>
            <pc:sldMk cId="3710871708" sldId="351"/>
            <ac:cxnSpMk id="14" creationId="{DAE8E5E7-B2DF-8A59-154F-1B5F9BC93139}"/>
          </ac:cxnSpMkLst>
        </pc:cxnChg>
        <pc:cxnChg chg="del mod">
          <ac:chgData name="Michael Kuniega" userId="999f7fd1-0dc3-4cba-81fd-6a42a8d75a98" providerId="ADAL" clId="{F22DB1DE-DA54-4E62-8F06-F487427D731B}" dt="2024-08-09T22:42:37.917" v="1216" actId="478"/>
          <ac:cxnSpMkLst>
            <pc:docMk/>
            <pc:sldMk cId="3710871708" sldId="351"/>
            <ac:cxnSpMk id="17" creationId="{35E0E315-28C8-EC86-F817-9AF26E1FE009}"/>
          </ac:cxnSpMkLst>
        </pc:cxnChg>
        <pc:cxnChg chg="del mod">
          <ac:chgData name="Michael Kuniega" userId="999f7fd1-0dc3-4cba-81fd-6a42a8d75a98" providerId="ADAL" clId="{F22DB1DE-DA54-4E62-8F06-F487427D731B}" dt="2024-08-09T22:42:37.917" v="1216" actId="478"/>
          <ac:cxnSpMkLst>
            <pc:docMk/>
            <pc:sldMk cId="3710871708" sldId="351"/>
            <ac:cxnSpMk id="20" creationId="{BE382A70-64A3-4552-BEF8-73202AA0F07A}"/>
          </ac:cxnSpMkLst>
        </pc:cxnChg>
      </pc:sldChg>
      <pc:sldChg chg="addSp delSp modSp add mod">
        <pc:chgData name="Michael Kuniega" userId="999f7fd1-0dc3-4cba-81fd-6a42a8d75a98" providerId="ADAL" clId="{F22DB1DE-DA54-4E62-8F06-F487427D731B}" dt="2024-08-09T23:01:45.874" v="1667" actId="20577"/>
        <pc:sldMkLst>
          <pc:docMk/>
          <pc:sldMk cId="2619572865" sldId="352"/>
        </pc:sldMkLst>
        <pc:spChg chg="mod">
          <ac:chgData name="Michael Kuniega" userId="999f7fd1-0dc3-4cba-81fd-6a42a8d75a98" providerId="ADAL" clId="{F22DB1DE-DA54-4E62-8F06-F487427D731B}" dt="2024-08-09T22:56:51.390" v="1592" actId="20577"/>
          <ac:spMkLst>
            <pc:docMk/>
            <pc:sldMk cId="2619572865" sldId="352"/>
            <ac:spMk id="2" creationId="{8E01C59E-0269-4562-98A3-84F58A21461D}"/>
          </ac:spMkLst>
        </pc:spChg>
        <pc:spChg chg="add mod">
          <ac:chgData name="Michael Kuniega" userId="999f7fd1-0dc3-4cba-81fd-6a42a8d75a98" providerId="ADAL" clId="{F22DB1DE-DA54-4E62-8F06-F487427D731B}" dt="2024-08-09T22:59:07.097" v="1630" actId="14100"/>
          <ac:spMkLst>
            <pc:docMk/>
            <pc:sldMk cId="2619572865" sldId="352"/>
            <ac:spMk id="3" creationId="{AE031F8F-555C-644A-B7FC-068D8E95DD61}"/>
          </ac:spMkLst>
        </pc:spChg>
        <pc:spChg chg="del">
          <ac:chgData name="Michael Kuniega" userId="999f7fd1-0dc3-4cba-81fd-6a42a8d75a98" providerId="ADAL" clId="{F22DB1DE-DA54-4E62-8F06-F487427D731B}" dt="2024-08-09T22:57:00.300" v="1594" actId="478"/>
          <ac:spMkLst>
            <pc:docMk/>
            <pc:sldMk cId="2619572865" sldId="352"/>
            <ac:spMk id="4" creationId="{395B8791-8778-EEBC-A698-9F5B9D87E5C6}"/>
          </ac:spMkLst>
        </pc:spChg>
        <pc:spChg chg="add mod">
          <ac:chgData name="Michael Kuniega" userId="999f7fd1-0dc3-4cba-81fd-6a42a8d75a98" providerId="ADAL" clId="{F22DB1DE-DA54-4E62-8F06-F487427D731B}" dt="2024-08-09T22:59:26.753" v="1639" actId="1035"/>
          <ac:spMkLst>
            <pc:docMk/>
            <pc:sldMk cId="2619572865" sldId="352"/>
            <ac:spMk id="5" creationId="{A3E82C25-7945-B5A5-7B3F-C2C978BC8339}"/>
          </ac:spMkLst>
        </pc:spChg>
        <pc:spChg chg="mod">
          <ac:chgData name="Michael Kuniega" userId="999f7fd1-0dc3-4cba-81fd-6a42a8d75a98" providerId="ADAL" clId="{F22DB1DE-DA54-4E62-8F06-F487427D731B}" dt="2024-08-09T22:56:54.989" v="1593" actId="20577"/>
          <ac:spMkLst>
            <pc:docMk/>
            <pc:sldMk cId="2619572865" sldId="352"/>
            <ac:spMk id="6" creationId="{ED7C433B-30AC-C14F-E6EF-18C7B8F9B002}"/>
          </ac:spMkLst>
        </pc:spChg>
        <pc:spChg chg="add mod">
          <ac:chgData name="Michael Kuniega" userId="999f7fd1-0dc3-4cba-81fd-6a42a8d75a98" providerId="ADAL" clId="{F22DB1DE-DA54-4E62-8F06-F487427D731B}" dt="2024-08-09T22:59:54.445" v="1654" actId="20577"/>
          <ac:spMkLst>
            <pc:docMk/>
            <pc:sldMk cId="2619572865" sldId="352"/>
            <ac:spMk id="7" creationId="{C4E4FD1A-BCAF-EE16-C8E7-753564B37C04}"/>
          </ac:spMkLst>
        </pc:spChg>
        <pc:spChg chg="add mod">
          <ac:chgData name="Michael Kuniega" userId="999f7fd1-0dc3-4cba-81fd-6a42a8d75a98" providerId="ADAL" clId="{F22DB1DE-DA54-4E62-8F06-F487427D731B}" dt="2024-08-09T23:01:45.874" v="1667" actId="20577"/>
          <ac:spMkLst>
            <pc:docMk/>
            <pc:sldMk cId="2619572865" sldId="352"/>
            <ac:spMk id="8" creationId="{9D564587-833F-C9FB-4FDE-37763343FC7C}"/>
          </ac:spMkLst>
        </pc:spChg>
        <pc:spChg chg="mod ord">
          <ac:chgData name="Michael Kuniega" userId="999f7fd1-0dc3-4cba-81fd-6a42a8d75a98" providerId="ADAL" clId="{F22DB1DE-DA54-4E62-8F06-F487427D731B}" dt="2024-08-09T22:59:33.277" v="1640" actId="1076"/>
          <ac:spMkLst>
            <pc:docMk/>
            <pc:sldMk cId="2619572865" sldId="352"/>
            <ac:spMk id="16" creationId="{67D0E7E2-3B49-ADDB-C808-97950072D972}"/>
          </ac:spMkLst>
        </pc:spChg>
        <pc:spChg chg="del">
          <ac:chgData name="Michael Kuniega" userId="999f7fd1-0dc3-4cba-81fd-6a42a8d75a98" providerId="ADAL" clId="{F22DB1DE-DA54-4E62-8F06-F487427D731B}" dt="2024-08-09T22:57:00.300" v="1594" actId="478"/>
          <ac:spMkLst>
            <pc:docMk/>
            <pc:sldMk cId="2619572865" sldId="352"/>
            <ac:spMk id="19" creationId="{2B48F283-6AEC-735E-A533-29A0F70C592C}"/>
          </ac:spMkLst>
        </pc:spChg>
        <pc:spChg chg="del">
          <ac:chgData name="Michael Kuniega" userId="999f7fd1-0dc3-4cba-81fd-6a42a8d75a98" providerId="ADAL" clId="{F22DB1DE-DA54-4E62-8F06-F487427D731B}" dt="2024-08-09T22:57:00.300" v="1594" actId="478"/>
          <ac:spMkLst>
            <pc:docMk/>
            <pc:sldMk cId="2619572865" sldId="352"/>
            <ac:spMk id="22" creationId="{547650A1-DD20-C3FC-E84C-AEDF9E46DA0F}"/>
          </ac:spMkLst>
        </pc:spChg>
        <pc:spChg chg="del">
          <ac:chgData name="Michael Kuniega" userId="999f7fd1-0dc3-4cba-81fd-6a42a8d75a98" providerId="ADAL" clId="{F22DB1DE-DA54-4E62-8F06-F487427D731B}" dt="2024-08-09T22:57:00.300" v="1594" actId="478"/>
          <ac:spMkLst>
            <pc:docMk/>
            <pc:sldMk cId="2619572865" sldId="352"/>
            <ac:spMk id="23" creationId="{0459D985-789B-73CE-C98F-E11AFEF8DF61}"/>
          </ac:spMkLst>
        </pc:spChg>
        <pc:spChg chg="del">
          <ac:chgData name="Michael Kuniega" userId="999f7fd1-0dc3-4cba-81fd-6a42a8d75a98" providerId="ADAL" clId="{F22DB1DE-DA54-4E62-8F06-F487427D731B}" dt="2024-08-09T22:57:00.300" v="1594" actId="478"/>
          <ac:spMkLst>
            <pc:docMk/>
            <pc:sldMk cId="2619572865" sldId="352"/>
            <ac:spMk id="24" creationId="{42C13B20-B1F4-E5CF-76CE-9B237B177A70}"/>
          </ac:spMkLst>
        </pc:spChg>
        <pc:spChg chg="del">
          <ac:chgData name="Michael Kuniega" userId="999f7fd1-0dc3-4cba-81fd-6a42a8d75a98" providerId="ADAL" clId="{F22DB1DE-DA54-4E62-8F06-F487427D731B}" dt="2024-08-09T22:57:00.300" v="1594" actId="478"/>
          <ac:spMkLst>
            <pc:docMk/>
            <pc:sldMk cId="2619572865" sldId="352"/>
            <ac:spMk id="25" creationId="{AACAB1E6-B869-80A1-3C94-BF499A3CB5A0}"/>
          </ac:spMkLst>
        </pc:spChg>
        <pc:spChg chg="del">
          <ac:chgData name="Michael Kuniega" userId="999f7fd1-0dc3-4cba-81fd-6a42a8d75a98" providerId="ADAL" clId="{F22DB1DE-DA54-4E62-8F06-F487427D731B}" dt="2024-08-09T22:57:00.300" v="1594" actId="478"/>
          <ac:spMkLst>
            <pc:docMk/>
            <pc:sldMk cId="2619572865" sldId="352"/>
            <ac:spMk id="26" creationId="{CEB98AAF-AB69-6C80-1896-A018C6F75B45}"/>
          </ac:spMkLst>
        </pc:spChg>
        <pc:cxnChg chg="del">
          <ac:chgData name="Michael Kuniega" userId="999f7fd1-0dc3-4cba-81fd-6a42a8d75a98" providerId="ADAL" clId="{F22DB1DE-DA54-4E62-8F06-F487427D731B}" dt="2024-08-09T22:57:00.300" v="1594" actId="478"/>
          <ac:cxnSpMkLst>
            <pc:docMk/>
            <pc:sldMk cId="2619572865" sldId="352"/>
            <ac:cxnSpMk id="9" creationId="{AFDC283C-CBCA-62B9-81EE-CF32D4716DDC}"/>
          </ac:cxnSpMkLst>
        </pc:cxnChg>
        <pc:cxnChg chg="del">
          <ac:chgData name="Michael Kuniega" userId="999f7fd1-0dc3-4cba-81fd-6a42a8d75a98" providerId="ADAL" clId="{F22DB1DE-DA54-4E62-8F06-F487427D731B}" dt="2024-08-09T22:57:00.300" v="1594" actId="478"/>
          <ac:cxnSpMkLst>
            <pc:docMk/>
            <pc:sldMk cId="2619572865" sldId="352"/>
            <ac:cxnSpMk id="10" creationId="{0920FB20-78E6-44EC-CAFE-5427E07D9B8F}"/>
          </ac:cxnSpMkLst>
        </pc:cxnChg>
        <pc:cxnChg chg="del">
          <ac:chgData name="Michael Kuniega" userId="999f7fd1-0dc3-4cba-81fd-6a42a8d75a98" providerId="ADAL" clId="{F22DB1DE-DA54-4E62-8F06-F487427D731B}" dt="2024-08-09T22:57:00.300" v="1594" actId="478"/>
          <ac:cxnSpMkLst>
            <pc:docMk/>
            <pc:sldMk cId="2619572865" sldId="352"/>
            <ac:cxnSpMk id="15" creationId="{07E38093-B503-E0DD-B646-B619D77B4796}"/>
          </ac:cxnSpMkLst>
        </pc:cxnChg>
        <pc:cxnChg chg="del">
          <ac:chgData name="Michael Kuniega" userId="999f7fd1-0dc3-4cba-81fd-6a42a8d75a98" providerId="ADAL" clId="{F22DB1DE-DA54-4E62-8F06-F487427D731B}" dt="2024-08-09T22:57:00.300" v="1594" actId="478"/>
          <ac:cxnSpMkLst>
            <pc:docMk/>
            <pc:sldMk cId="2619572865" sldId="352"/>
            <ac:cxnSpMk id="28" creationId="{4E3A865D-E835-C6A5-EEF1-083AECCE59AC}"/>
          </ac:cxnSpMkLst>
        </pc:cxnChg>
      </pc:sldChg>
      <pc:sldChg chg="addSp delSp modSp add mod">
        <pc:chgData name="Michael Kuniega" userId="999f7fd1-0dc3-4cba-81fd-6a42a8d75a98" providerId="ADAL" clId="{F22DB1DE-DA54-4E62-8F06-F487427D731B}" dt="2024-08-09T23:13:05.144" v="1823" actId="1076"/>
        <pc:sldMkLst>
          <pc:docMk/>
          <pc:sldMk cId="3525278315" sldId="353"/>
        </pc:sldMkLst>
        <pc:spChg chg="mod">
          <ac:chgData name="Michael Kuniega" userId="999f7fd1-0dc3-4cba-81fd-6a42a8d75a98" providerId="ADAL" clId="{F22DB1DE-DA54-4E62-8F06-F487427D731B}" dt="2024-08-09T23:04:01.804" v="1736" actId="403"/>
          <ac:spMkLst>
            <pc:docMk/>
            <pc:sldMk cId="3525278315" sldId="353"/>
            <ac:spMk id="2" creationId="{8E01C59E-0269-4562-98A3-84F58A21461D}"/>
          </ac:spMkLst>
        </pc:spChg>
        <pc:spChg chg="add mod">
          <ac:chgData name="Michael Kuniega" userId="999f7fd1-0dc3-4cba-81fd-6a42a8d75a98" providerId="ADAL" clId="{F22DB1DE-DA54-4E62-8F06-F487427D731B}" dt="2024-08-09T23:12:44.630" v="1820" actId="1076"/>
          <ac:spMkLst>
            <pc:docMk/>
            <pc:sldMk cId="3525278315" sldId="353"/>
            <ac:spMk id="3" creationId="{A1055EB0-DDBA-F8B0-DD26-620AF75C17C6}"/>
          </ac:spMkLst>
        </pc:spChg>
        <pc:spChg chg="add mod">
          <ac:chgData name="Michael Kuniega" userId="999f7fd1-0dc3-4cba-81fd-6a42a8d75a98" providerId="ADAL" clId="{F22DB1DE-DA54-4E62-8F06-F487427D731B}" dt="2024-08-09T23:12:44.630" v="1820" actId="1076"/>
          <ac:spMkLst>
            <pc:docMk/>
            <pc:sldMk cId="3525278315" sldId="353"/>
            <ac:spMk id="4" creationId="{D75935FE-2444-018F-A969-0BB60B790591}"/>
          </ac:spMkLst>
        </pc:spChg>
        <pc:spChg chg="add mod">
          <ac:chgData name="Michael Kuniega" userId="999f7fd1-0dc3-4cba-81fd-6a42a8d75a98" providerId="ADAL" clId="{F22DB1DE-DA54-4E62-8F06-F487427D731B}" dt="2024-08-09T23:12:44.630" v="1820" actId="1076"/>
          <ac:spMkLst>
            <pc:docMk/>
            <pc:sldMk cId="3525278315" sldId="353"/>
            <ac:spMk id="5" creationId="{D863DE66-6795-062D-406C-D1E9EFE0B7EE}"/>
          </ac:spMkLst>
        </pc:spChg>
        <pc:spChg chg="add mod">
          <ac:chgData name="Michael Kuniega" userId="999f7fd1-0dc3-4cba-81fd-6a42a8d75a98" providerId="ADAL" clId="{F22DB1DE-DA54-4E62-8F06-F487427D731B}" dt="2024-08-09T23:12:44.630" v="1820" actId="1076"/>
          <ac:spMkLst>
            <pc:docMk/>
            <pc:sldMk cId="3525278315" sldId="353"/>
            <ac:spMk id="6" creationId="{6756E9C1-7C6F-E71E-BD7C-C671F9484107}"/>
          </ac:spMkLst>
        </pc:spChg>
        <pc:spChg chg="del">
          <ac:chgData name="Michael Kuniega" userId="999f7fd1-0dc3-4cba-81fd-6a42a8d75a98" providerId="ADAL" clId="{F22DB1DE-DA54-4E62-8F06-F487427D731B}" dt="2024-08-09T23:03:35.692" v="1725" actId="478"/>
          <ac:spMkLst>
            <pc:docMk/>
            <pc:sldMk cId="3525278315" sldId="353"/>
            <ac:spMk id="7" creationId="{6E9B135B-B4D1-AA78-5886-C9573ACB4E93}"/>
          </ac:spMkLst>
        </pc:spChg>
        <pc:spChg chg="add mod">
          <ac:chgData name="Michael Kuniega" userId="999f7fd1-0dc3-4cba-81fd-6a42a8d75a98" providerId="ADAL" clId="{F22DB1DE-DA54-4E62-8F06-F487427D731B}" dt="2024-08-09T23:13:05.144" v="1823" actId="1076"/>
          <ac:spMkLst>
            <pc:docMk/>
            <pc:sldMk cId="3525278315" sldId="353"/>
            <ac:spMk id="14" creationId="{6D5D5D53-ADD3-DD63-6DBE-B3F4DF4ED7C6}"/>
          </ac:spMkLst>
        </pc:spChg>
        <pc:spChg chg="add del mod">
          <ac:chgData name="Michael Kuniega" userId="999f7fd1-0dc3-4cba-81fd-6a42a8d75a98" providerId="ADAL" clId="{F22DB1DE-DA54-4E62-8F06-F487427D731B}" dt="2024-08-09T23:08:08.608" v="1764" actId="478"/>
          <ac:spMkLst>
            <pc:docMk/>
            <pc:sldMk cId="3525278315" sldId="353"/>
            <ac:spMk id="14" creationId="{E50949F1-59CA-714A-2619-394F1E784FF1}"/>
          </ac:spMkLst>
        </pc:spChg>
        <pc:spChg chg="mod">
          <ac:chgData name="Michael Kuniega" userId="999f7fd1-0dc3-4cba-81fd-6a42a8d75a98" providerId="ADAL" clId="{F22DB1DE-DA54-4E62-8F06-F487427D731B}" dt="2024-08-09T23:09:58.447" v="1779" actId="1076"/>
          <ac:spMkLst>
            <pc:docMk/>
            <pc:sldMk cId="3525278315" sldId="353"/>
            <ac:spMk id="28" creationId="{3BB8F876-C4A8-D889-EAA4-FBB834BB47E0}"/>
          </ac:spMkLst>
        </pc:spChg>
        <pc:inkChg chg="add mod">
          <ac:chgData name="Michael Kuniega" userId="999f7fd1-0dc3-4cba-81fd-6a42a8d75a98" providerId="ADAL" clId="{F22DB1DE-DA54-4E62-8F06-F487427D731B}" dt="2024-08-09T23:05:11.682" v="1738"/>
          <ac:inkMkLst>
            <pc:docMk/>
            <pc:sldMk cId="3525278315" sldId="353"/>
            <ac:inkMk id="3" creationId="{506BB06F-77E7-80A4-9709-FC5FF90D78A7}"/>
          </ac:inkMkLst>
        </pc:inkChg>
        <pc:inkChg chg="add mod">
          <ac:chgData name="Michael Kuniega" userId="999f7fd1-0dc3-4cba-81fd-6a42a8d75a98" providerId="ADAL" clId="{F22DB1DE-DA54-4E62-8F06-F487427D731B}" dt="2024-08-09T23:05:11.682" v="1738"/>
          <ac:inkMkLst>
            <pc:docMk/>
            <pc:sldMk cId="3525278315" sldId="353"/>
            <ac:inkMk id="4" creationId="{B9374A8E-166B-40C7-8A39-815250BED41E}"/>
          </ac:inkMkLst>
        </pc:inkChg>
        <pc:inkChg chg="add mod">
          <ac:chgData name="Michael Kuniega" userId="999f7fd1-0dc3-4cba-81fd-6a42a8d75a98" providerId="ADAL" clId="{F22DB1DE-DA54-4E62-8F06-F487427D731B}" dt="2024-08-09T23:05:11.682" v="1738"/>
          <ac:inkMkLst>
            <pc:docMk/>
            <pc:sldMk cId="3525278315" sldId="353"/>
            <ac:inkMk id="5" creationId="{710AD0BB-D4F2-0CE0-59B9-4941BB2CD085}"/>
          </ac:inkMkLst>
        </pc:inkChg>
        <pc:inkChg chg="add mod">
          <ac:chgData name="Michael Kuniega" userId="999f7fd1-0dc3-4cba-81fd-6a42a8d75a98" providerId="ADAL" clId="{F22DB1DE-DA54-4E62-8F06-F487427D731B}" dt="2024-08-09T23:05:11.682" v="1738"/>
          <ac:inkMkLst>
            <pc:docMk/>
            <pc:sldMk cId="3525278315" sldId="353"/>
            <ac:inkMk id="6" creationId="{6BAF05A2-F474-9A5B-4DF1-84C4EA032481}"/>
          </ac:inkMkLst>
        </pc:inkChg>
        <pc:inkChg chg="add del mod">
          <ac:chgData name="Michael Kuniega" userId="999f7fd1-0dc3-4cba-81fd-6a42a8d75a98" providerId="ADAL" clId="{F22DB1DE-DA54-4E62-8F06-F487427D731B}" dt="2024-08-09T23:07:17.216" v="1755" actId="478"/>
          <ac:inkMkLst>
            <pc:docMk/>
            <pc:sldMk cId="3525278315" sldId="353"/>
            <ac:inkMk id="8" creationId="{6F1CC618-5BA8-21A0-E04A-74206D6F8561}"/>
          </ac:inkMkLst>
        </pc:inkChg>
        <pc:inkChg chg="add del mod">
          <ac:chgData name="Michael Kuniega" userId="999f7fd1-0dc3-4cba-81fd-6a42a8d75a98" providerId="ADAL" clId="{F22DB1DE-DA54-4E62-8F06-F487427D731B}" dt="2024-08-09T23:07:14.969" v="1754" actId="478"/>
          <ac:inkMkLst>
            <pc:docMk/>
            <pc:sldMk cId="3525278315" sldId="353"/>
            <ac:inkMk id="9" creationId="{113FEC54-1FFC-03A1-6D85-89C3D2FA5AC1}"/>
          </ac:inkMkLst>
        </pc:inkChg>
        <pc:inkChg chg="add del mod">
          <ac:chgData name="Michael Kuniega" userId="999f7fd1-0dc3-4cba-81fd-6a42a8d75a98" providerId="ADAL" clId="{F22DB1DE-DA54-4E62-8F06-F487427D731B}" dt="2024-08-09T23:07:14.969" v="1754" actId="478"/>
          <ac:inkMkLst>
            <pc:docMk/>
            <pc:sldMk cId="3525278315" sldId="353"/>
            <ac:inkMk id="10" creationId="{1653D546-F49A-C74D-A25D-B216F143AE5B}"/>
          </ac:inkMkLst>
        </pc:inkChg>
        <pc:inkChg chg="add del mod">
          <ac:chgData name="Michael Kuniega" userId="999f7fd1-0dc3-4cba-81fd-6a42a8d75a98" providerId="ADAL" clId="{F22DB1DE-DA54-4E62-8F06-F487427D731B}" dt="2024-08-09T23:07:14.969" v="1754" actId="478"/>
          <ac:inkMkLst>
            <pc:docMk/>
            <pc:sldMk cId="3525278315" sldId="353"/>
            <ac:inkMk id="11" creationId="{E30C602D-1203-0604-F2DC-F23EC12F7F0A}"/>
          </ac:inkMkLst>
        </pc:inkChg>
        <pc:inkChg chg="add del mod">
          <ac:chgData name="Michael Kuniega" userId="999f7fd1-0dc3-4cba-81fd-6a42a8d75a98" providerId="ADAL" clId="{F22DB1DE-DA54-4E62-8F06-F487427D731B}" dt="2024-08-09T23:07:19.392" v="1756" actId="478"/>
          <ac:inkMkLst>
            <pc:docMk/>
            <pc:sldMk cId="3525278315" sldId="353"/>
            <ac:inkMk id="12" creationId="{4EC91831-7F36-411A-FB3F-4E84743FA6D5}"/>
          </ac:inkMkLst>
        </pc:inkChg>
        <pc:inkChg chg="add del mod">
          <ac:chgData name="Michael Kuniega" userId="999f7fd1-0dc3-4cba-81fd-6a42a8d75a98" providerId="ADAL" clId="{F22DB1DE-DA54-4E62-8F06-F487427D731B}" dt="2024-08-09T23:07:23.319" v="1757" actId="478"/>
          <ac:inkMkLst>
            <pc:docMk/>
            <pc:sldMk cId="3525278315" sldId="353"/>
            <ac:inkMk id="13" creationId="{CFC2D667-0613-810F-008F-8E1FA9DE7B6D}"/>
          </ac:inkMkLst>
        </pc:inkChg>
        <pc:cxnChg chg="add mod">
          <ac:chgData name="Michael Kuniega" userId="999f7fd1-0dc3-4cba-81fd-6a42a8d75a98" providerId="ADAL" clId="{F22DB1DE-DA54-4E62-8F06-F487427D731B}" dt="2024-08-09T23:12:44.630" v="1820" actId="1076"/>
          <ac:cxnSpMkLst>
            <pc:docMk/>
            <pc:sldMk cId="3525278315" sldId="353"/>
            <ac:cxnSpMk id="7" creationId="{F5DC449B-ABF9-F85F-693C-0518FFE247BB}"/>
          </ac:cxnSpMkLst>
        </pc:cxnChg>
        <pc:cxnChg chg="add mod">
          <ac:chgData name="Michael Kuniega" userId="999f7fd1-0dc3-4cba-81fd-6a42a8d75a98" providerId="ADAL" clId="{F22DB1DE-DA54-4E62-8F06-F487427D731B}" dt="2024-08-09T23:12:44.630" v="1820" actId="1076"/>
          <ac:cxnSpMkLst>
            <pc:docMk/>
            <pc:sldMk cId="3525278315" sldId="353"/>
            <ac:cxnSpMk id="8" creationId="{2E31BC0A-5939-42EA-C3FB-8A4717F398B6}"/>
          </ac:cxnSpMkLst>
        </pc:cxnChg>
        <pc:cxnChg chg="add mod">
          <ac:chgData name="Michael Kuniega" userId="999f7fd1-0dc3-4cba-81fd-6a42a8d75a98" providerId="ADAL" clId="{F22DB1DE-DA54-4E62-8F06-F487427D731B}" dt="2024-08-09T23:12:44.630" v="1820" actId="1076"/>
          <ac:cxnSpMkLst>
            <pc:docMk/>
            <pc:sldMk cId="3525278315" sldId="353"/>
            <ac:cxnSpMk id="11" creationId="{3B747A8D-6623-9F4F-A52E-F23AA889D5A0}"/>
          </ac:cxnSpMkLst>
        </pc:cxnChg>
      </pc:sldChg>
      <pc:sldChg chg="addSp delSp modSp add mod">
        <pc:chgData name="Michael Kuniega" userId="999f7fd1-0dc3-4cba-81fd-6a42a8d75a98" providerId="ADAL" clId="{F22DB1DE-DA54-4E62-8F06-F487427D731B}" dt="2024-08-09T23:58:15.623" v="2360" actId="1076"/>
        <pc:sldMkLst>
          <pc:docMk/>
          <pc:sldMk cId="1518501784" sldId="354"/>
        </pc:sldMkLst>
        <pc:spChg chg="mod">
          <ac:chgData name="Michael Kuniega" userId="999f7fd1-0dc3-4cba-81fd-6a42a8d75a98" providerId="ADAL" clId="{F22DB1DE-DA54-4E62-8F06-F487427D731B}" dt="2024-08-09T23:58:09.287" v="2359" actId="1076"/>
          <ac:spMkLst>
            <pc:docMk/>
            <pc:sldMk cId="1518501784" sldId="354"/>
            <ac:spMk id="2" creationId="{8E01C59E-0269-4562-98A3-84F58A21461D}"/>
          </ac:spMkLst>
        </pc:spChg>
        <pc:spChg chg="add mod">
          <ac:chgData name="Michael Kuniega" userId="999f7fd1-0dc3-4cba-81fd-6a42a8d75a98" providerId="ADAL" clId="{F22DB1DE-DA54-4E62-8F06-F487427D731B}" dt="2024-08-09T23:56:19.923" v="2317" actId="1036"/>
          <ac:spMkLst>
            <pc:docMk/>
            <pc:sldMk cId="1518501784" sldId="354"/>
            <ac:spMk id="4" creationId="{81B38CAB-5A1E-8E38-180A-FB0053C87BE4}"/>
          </ac:spMkLst>
        </pc:spChg>
        <pc:spChg chg="mod">
          <ac:chgData name="Michael Kuniega" userId="999f7fd1-0dc3-4cba-81fd-6a42a8d75a98" providerId="ADAL" clId="{F22DB1DE-DA54-4E62-8F06-F487427D731B}" dt="2024-08-09T23:58:15.623" v="2360" actId="1076"/>
          <ac:spMkLst>
            <pc:docMk/>
            <pc:sldMk cId="1518501784" sldId="354"/>
            <ac:spMk id="6" creationId="{ED7C433B-30AC-C14F-E6EF-18C7B8F9B002}"/>
          </ac:spMkLst>
        </pc:spChg>
        <pc:spChg chg="mod">
          <ac:chgData name="Michael Kuniega" userId="999f7fd1-0dc3-4cba-81fd-6a42a8d75a98" providerId="ADAL" clId="{F22DB1DE-DA54-4E62-8F06-F487427D731B}" dt="2024-08-09T23:56:36.762" v="2318" actId="1076"/>
          <ac:spMkLst>
            <pc:docMk/>
            <pc:sldMk cId="1518501784" sldId="354"/>
            <ac:spMk id="17" creationId="{5C94B7A2-929A-59F3-F261-66B6D1889851}"/>
          </ac:spMkLst>
        </pc:spChg>
        <pc:spChg chg="mod">
          <ac:chgData name="Michael Kuniega" userId="999f7fd1-0dc3-4cba-81fd-6a42a8d75a98" providerId="ADAL" clId="{F22DB1DE-DA54-4E62-8F06-F487427D731B}" dt="2024-08-09T23:56:36.762" v="2318" actId="1076"/>
          <ac:spMkLst>
            <pc:docMk/>
            <pc:sldMk cId="1518501784" sldId="354"/>
            <ac:spMk id="18" creationId="{C8DD2C67-36AB-2F0A-DE29-7B79ACBFA6C7}"/>
          </ac:spMkLst>
        </pc:spChg>
        <pc:spChg chg="mod">
          <ac:chgData name="Michael Kuniega" userId="999f7fd1-0dc3-4cba-81fd-6a42a8d75a98" providerId="ADAL" clId="{F22DB1DE-DA54-4E62-8F06-F487427D731B}" dt="2024-08-09T23:56:36.762" v="2318" actId="1076"/>
          <ac:spMkLst>
            <pc:docMk/>
            <pc:sldMk cId="1518501784" sldId="354"/>
            <ac:spMk id="19" creationId="{857B29E5-09BA-C45C-EEE8-C5982FBBD225}"/>
          </ac:spMkLst>
        </pc:spChg>
        <pc:spChg chg="del">
          <ac:chgData name="Michael Kuniega" userId="999f7fd1-0dc3-4cba-81fd-6a42a8d75a98" providerId="ADAL" clId="{F22DB1DE-DA54-4E62-8F06-F487427D731B}" dt="2024-08-09T23:51:36.391" v="2094" actId="478"/>
          <ac:spMkLst>
            <pc:docMk/>
            <pc:sldMk cId="1518501784" sldId="354"/>
            <ac:spMk id="20" creationId="{594EEB28-E7E5-2197-07A2-F69ACD19ACF2}"/>
          </ac:spMkLst>
        </pc:spChg>
        <pc:spChg chg="mod">
          <ac:chgData name="Michael Kuniega" userId="999f7fd1-0dc3-4cba-81fd-6a42a8d75a98" providerId="ADAL" clId="{F22DB1DE-DA54-4E62-8F06-F487427D731B}" dt="2024-08-09T23:56:19.923" v="2317" actId="1036"/>
          <ac:spMkLst>
            <pc:docMk/>
            <pc:sldMk cId="1518501784" sldId="354"/>
            <ac:spMk id="24" creationId="{99946B6B-E82D-E9CA-AFFF-33C92467C2C0}"/>
          </ac:spMkLst>
        </pc:spChg>
        <pc:spChg chg="mod">
          <ac:chgData name="Michael Kuniega" userId="999f7fd1-0dc3-4cba-81fd-6a42a8d75a98" providerId="ADAL" clId="{F22DB1DE-DA54-4E62-8F06-F487427D731B}" dt="2024-08-09T23:56:19.923" v="2317" actId="1036"/>
          <ac:spMkLst>
            <pc:docMk/>
            <pc:sldMk cId="1518501784" sldId="354"/>
            <ac:spMk id="25" creationId="{E029945B-7691-608A-6071-30A5B740BDC1}"/>
          </ac:spMkLst>
        </pc:spChg>
        <pc:cxnChg chg="mod">
          <ac:chgData name="Michael Kuniega" userId="999f7fd1-0dc3-4cba-81fd-6a42a8d75a98" providerId="ADAL" clId="{F22DB1DE-DA54-4E62-8F06-F487427D731B}" dt="2024-08-09T23:57:19.786" v="2354" actId="14100"/>
          <ac:cxnSpMkLst>
            <pc:docMk/>
            <pc:sldMk cId="1518501784" sldId="354"/>
            <ac:cxnSpMk id="3" creationId="{4B3FECDD-A4E5-4E09-4BC2-468F2DC8D5BB}"/>
          </ac:cxnSpMkLst>
        </pc:cxnChg>
        <pc:cxnChg chg="mod">
          <ac:chgData name="Michael Kuniega" userId="999f7fd1-0dc3-4cba-81fd-6a42a8d75a98" providerId="ADAL" clId="{F22DB1DE-DA54-4E62-8F06-F487427D731B}" dt="2024-08-09T23:57:32.501" v="2355" actId="14100"/>
          <ac:cxnSpMkLst>
            <pc:docMk/>
            <pc:sldMk cId="1518501784" sldId="354"/>
            <ac:cxnSpMk id="13" creationId="{990D0EE9-4261-0467-234D-BC15857C208C}"/>
          </ac:cxnSpMkLst>
        </pc:cxnChg>
        <pc:cxnChg chg="mod">
          <ac:chgData name="Michael Kuniega" userId="999f7fd1-0dc3-4cba-81fd-6a42a8d75a98" providerId="ADAL" clId="{F22DB1DE-DA54-4E62-8F06-F487427D731B}" dt="2024-08-09T23:56:43.955" v="2349" actId="1036"/>
          <ac:cxnSpMkLst>
            <pc:docMk/>
            <pc:sldMk cId="1518501784" sldId="354"/>
            <ac:cxnSpMk id="29" creationId="{3842451C-F191-FC23-1F48-4562C11D1473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09T22:36:17.121"/>
    </inkml:context>
    <inkml:brush xml:id="br0">
      <inkml:brushProperty name="width" value="0.175" units="cm"/>
      <inkml:brushProperty name="height" value="0.175" units="cm"/>
      <inkml:brushProperty name="ignorePressure" value="1"/>
    </inkml:brush>
  </inkml:definitions>
  <inkml:trace contextRef="#ctx0" brushRef="#br0">18 3657,'0'0,"-10"9,10-9,0 0,0 0,0 0,10-9,-10 9,0 0,0 0,0 0,0 0,0 0,9-10,-9 10,0 0,0 0,0 0,0 0,9-9,-9 9,0 0,10-9,-1-1,0 1,1 0,-10 9,9-10,0 1,1 0,8-10,-18 19,28-28,-9 9,0 1,0-1,-1 0,1 1,0-1,-1 0,-8 10,8-10,20-18,-20 18,1 1,18-20,-9 10,10-9,-10 9,28-28,-19 18,0 1,1 0,-1-1,1 1,-10 9,9-9,-9 9,0 0,9-10,-9 10,0 0,10-9,-10 9,0 0,0 0,9-10,-18 20,18-20,-9 10,0 0,0 0,0 0,10-9,-10 9,0 0,0 0,9-10,-9 10,9-9,1 0,-1-1,0 1,-9 9,10-9,-1-1,-9 10,0 0,0 0,0 0,-9 10,0-1,9-9,9-9,-18 18,18-19,-9 10,9-9,1 0,-1-1,1 1,-1 0,0-1,1 1,-1 0,0-1,-9 10,0 0,0 0,-9 9,9-9,0 0,9-9,-9 9,-9 9,9-9,0 0,0 0,19-18,-10 8,-9 10,10-9,-10 9,0 0,0 0,9-10,-18 20,-1-1,1 0,-10 10,1 0,8-10,-8 10,8-10,-8 10,8-10,-8 10,-1-1,10-8,-10 8,10-8,-10 8,10-8,0-1,-1 0,1 1,-19 18,19-19,-1 0,-8 10,8-10,1 1,0-1,-1 0,-8 10,8-10,1 1,0-1,-1 0,-18 19,10-9,-1-1,-9 10,0 0,9-9,-9 9,10-9,-1-1,0 1,1 0,-10 9,18-19,-8 10,-10 9,0 0,9-10,-9 10,0 0,0 0,0 0,9-9,-9 9,10-9,-10 9,9-10,-9 10,0 0,0 0,0 0,-19 19,19-19,-9 9</inkml:trace>
  <inkml:trace contextRef="#ctx0" brushRef="#br0" timeOffset="1">0 7490,'0'18,"0"-18,0 0,0 0,0 0,0 0,0-18,0-1,0 19,0 0,0 0,0-19,0 19,0 0,0-18,0 18,0-19,0 19,0-19,0 1,0-1,0 0,0 1,0-1,0 0,0 1,0-1,0 0,0-18,0 18,0 0,0-18,0 0,0 18,0-18,0-1,0 1,0 0,0 18,0 0,0-18,0 18,0-18,0 18,0 1,0-20,0 20,0-20,0 20,0-20,0 20,0-20,0 19,0 1,0-20,0 1,0 18,0-18,0 0,0 18,0-18,0-1,0 1,0 18,0-18,0 18,0-18,0 18,0 1,0-1,0 0,0 1,0-20,0 20,0-1,0-19,0 20,0-1,0-18,0 18,0 0,0 1,0-1,0 0,0 19,0-18,0-1,0-18,0 18,0 0,0-18,0 0,0-1,0 20,0-20,0 1,0 18,0-18,0 18,0 1,0-1,0 0,0-18,0 18,0 0,0 1,0-20,0 20,0-20,0 1,0 18,0-18,0 18,0 1,0-1,0 0,0 19,0-18,0-1,0 0,0 1,0-1,0-18,0 18,0 0,0 1,0-20,0 20,0-1,0 0,0-18,0 18,0-18,0 18,0 0,0 1,0-1,0 0,0 19,0-18,0-1,0 0,0 1,0-1,0 19,0-19,0 1,0-1,0 0,0 1,0 18,0-19,0 0,0 1,0 18,0-19,0 0,0 19,0-18,0 18,0-19,0 19,0-19,0 19,0 0,0 0,0-18,0 18,0 0,0 0,0-19,0 19,0 0,0-19,0 19,0-18,0 18,0 0,0 0,0-19,0 19,0-19,0 19,0-19,0 19,0 0,0 0,0 0,0 0,0 0,0-18,0 18,0-19,0 19,0-19,0 1,0 18,0 0,0 0,0-19,0 19,0 0,0 0,0-19,0 19,0-18,0 18,0 0,0-19,0 19,0 0,0 0,0-19,0 19,0 0,0 0,0 0,0 0,0 0,0-18,0 18,0 0,0 0,0 0,0 0,0 0,0 0,0 0,0 0,0-19,0 19,0 0,0 0,0 0</inkml:trace>
  <inkml:trace contextRef="#ctx0" brushRef="#br0" timeOffset="2">2394 7493,'19'0,"-1"0,1 0,0 0,-19 0,18 0,-18 0,19 0,-19 0,0 0,0 0,-19 0,19 0,0 0,-18 0,18 0,-19 0,0 0,19 0,-18 0,-1 0,0 0,0 0,1 0,-1 0,0 0,1 0,-20 0,20 0,-1 0,-18 0,18 0,0 0,1 0,-1 0,-18 0,18 0,0 0,1 0,-20 0,20 0,-20 0,20 0,-20 0,20 0,-20 0,20 0,-1 0,-19 0,1 0,18 0,-18 0,18 0,-18 0,18 0,-18 0,18 0,-18 0,18 0,1 0,-20 0,20 0,-1 0,0 0,1 0,-20 0,20 0,-1 0,0 0,1 0,-1 0,0 0,1 0,-1 0,0 0,0 0,1 0,-20 0,20 0,-1 0,0 0,-18 0,18 0,1 0,-1 0,-18 0,18 0,19 0,-19 0,1 0,-1 0,0 0,19 0,-18 0,-1 0,19 0,-19 0,1 0,18 0,-19 0,0 0,19 0,0 0,-18 0,-1 0,19 0,0 0,-19 0,19 0,0 0,-18 0,18 0,0 0,0 0,-19 0,19 0,0 0,-19 0,19 0,0 0,-18 0,18 0,0 0,-19 0,19 0,0 0,-19 0,19 0,0 0,0 0,-19 0,19 0,0 0,-18 0,18 0,0 0,-19 0,19 0,0 0,0 0,0 0,0 0,0 0,-19 0,19 0,0 0,0 0,0 0,-18 0,18 0,0 0,-19 0,19 0,0 0,0 0,0 0,0 0,0 0,0 0,0 0,0 0,0 0,0 0,-19 0,19 0,0 0,0 0,0 0,0 0,0 0,0 0,-18 0,18 0,0 0,0 0,0 0,0 0,-19 0,19 0,0 0,0 0,-19 0,19 0,0 0,0 0,0 0,-18 0,18 0,-19 0,19 0,0 0,0 0,-19 0,19 0,0 0,0 0,0 0,0 0,-18 0,18 0,0 0,0 0,-19 0,19 0,-19 0,19 0,0 0,-18 0,18 0,0 0,-19 0,0 0,19 0,0 0,-18 0,18 0,0 0,0 0,-19 0,19 0,0 0,0 0,0 0,0 0,0 0,0 0,0 0,0 0,0 0,0 0,-19 0,19 0,0 0,0 0,0 0,0 0,0 0,0 0,0 0,0 0,0 0,0 0,0 0,0 0,19 0,-19 0,0 0,0 0,19 0,-19 0,0 0,0 0,0 0,0 0,0 0,0 0,0 0,0 0,18 0,-18 0,0 0,19 0,0 0,-1 0,-18 0,19 0,0 0,-1 0,1 0,0 0,-1 0,1 0,0 0,-1 0,1 0,-19 0,19 0,18 0,-18 0,-1 0,1 0,-19 0,19 0,0 0,18 0,-18 0,-1 0,20 0,-20 0,20 0,-20 0,20 0,-20 0,20 0,-1 0,-18 0,18 0,0 0,1 0,-1 0,-18 0,18 0,-18 0,18 0,1 0,-1 0,0 0,1 0,-1 0,0 0,19 0,-18 0,-1 0,19 0,-19 0,1 0,18 0,-19 0,19 0,-18 0,-1 0,0 0,1 0,18 0,-19 0,0 0,1 0,18 0,-19 0,19 0,0 0,0 0,-19 0,20 0,-20 0,19 0,-19 0,1 0,-1 0,0 0,1 0,-1 0,0 0,1 0,18 0,-19 0,19 0,0 0,0 0,-18 0,18 0,-19 0,0 0,1 0,-1 0,0 0,19 0,-18 0,-1 0,19 0,-19 0,19 0,1 0,-1 0,0 0,0 0,0 0,-19 0,19 0,-19 0,19 0,-18 0,18 0,-19 0,19 0,-19 0,1 0,-1 0,1 0,-1 0,19 0,-19 0,1 0,18 0,-19 0,0 0,1 0,18 0,-19 0,-18 0,18 0,-18 0,0 0,18 0,-18 0,18 0,0 0,1 0,-1 0,0 0,1 0,-1 0,-18 0,18 0,0 0,1 0,-20 0,20 0,-1 0,-18 0,18 0,-18 0,0 0,18 0,-18 0,-1 0,1 0,0 0,-1 0,20 0,-20 0,-18 0,19 0,0 0,-1 0,1 0,0 0,-1 0,-18 0,19 0,0 0,-1 0,1 0,0 0,-1 0,1 0,-19 0,19 0,-19 0,0 0,18 0,-18 0,19 0,-19 0,19 0,-19 0,18 0,1 0,-19 0,19 0,-19 0,0 0,0 0,0 0,0 0,0 0,0 0,0 0,18 0,-18 0,0 0,0 0,19 0,-19 0,0 0,0 0,0 0,0 0,0 0,0 0,19 0,-19 0,0 0,19 0,-19 0,18 0,-18 0,0 0,19 0,-19 0,19 0,-19 0,18 0,-18 0,0 0,19 0,-19 0,0 0,19 0,-19 0,0 0,18 0,-18 0,0 0,19 0,-19 0,0 0,19 0,-19 0,0 0,0 0,0 0,18 0,-18 0,0 0,0 0,19 0,-19 0,0 0,0 0,-19 0,19 0,-18 0,-1 0,19 0</inkml:trace>
  <inkml:trace contextRef="#ctx0" brushRef="#br0" timeOffset="3">6461 7434,'0'0,"0"0,0 0,0 0,0 18,0-18,0 0,0 19,0-19,0 0,0 0,0 0,0 0,0 0,0 0,0 0,0 0,0 0,0 0,0 0,0-19,0 1,0 18,0-19,0 0,0 19,0-18,0 18,0-19,0 19,0-19,0 19,0-18,0 18,0-19,0 0,0-18,0 18,0 1,0-1,0 0,0-18,0 18,0 0,0-18,0 18,0 1,0-20,0 20,0-1,0-18,0 18,0 0,0-18,0 18,0-18,0 18,0 1,0-20,0 20,0-1,0 0,0 1,0-20,0 1,0 18,0-18,0 18,0-18,0-1,0 20,0-20,0 20,0-1,0-18,0 18,0-18,0 18,0-18,0-1,0 1,0 18,0 1,0-1,0-18,0 18,0 0,0 1,0-20,0 19,0-18,0 18,0 1,0-20,0 20,0-1,0 0,0-18,0 0,0-1,0 1,0 0,0-1,0 1,0-19,0 19,0-1,0 20,0-1,0 0,0-18,0 18,0-18,0 18,0-18,0-1,0 1,0 0,0-1,0 1,0 18,0-18,0 0,0-1,0 1,0 0,0-1,0 1,0-19,0 18,0 1,0 0,0-1,0 1,0 18,0-18,0 0,0-1,0 1,0 0,0-1,0 1,0-19,0 19,0-1,0 1,0-1,0 1,0 0,0-19,0 18,0 1,0-19,0 19,0-1,0-18,0 19,0 0,0-1,0 1,0-1,0 1,0 0,0-19,0 0,0 0,0 0,0 18,0-18,0 0,0 19,0-19,0 18,0-18,0 19,0 0,0-1,0 1,0 0,0-1,0-18,0 19,0 0,0-19,0 0,0 18,0 1,0-19,0 18,0 20,0-20,0 1,0 18,0-18,0 18,0 1,0-1,0-18,0 18,0-18,0 18,0 0,0 1,0-1,0 0,0-18,0 18,0 1,0-1,0-18,0 18,0-18,0 18,0-19,0 20,0-20,0 1,0 0,0 18,0-18,0 18,0 0,0 1,0-1,0 19,0-19,0 19,0-18,0-1,0 19,0-19,0 1,0-20,0 20,0-1,0 0,0 1,0 18,0-19,0 19,0 0,0-19,0 19,0 0,0-18,0 18,0 0,0-19,0 19,0-19,0 19,0 0,0 0,0 0,0 0,0 0,0 0,0 0,0 0,0 0,0 0,0 0,0 0,0-19,0 1,0 18,0 0,0 0,0 0,0 0,0 0,0 0,0-19,0 19,0-19,0 1,0-1,0 0,0 1,0-1,0 0,0 19,0-18,0-1,0 19,0-19,0 1,0 18,0-19,0 0,0 19,0-18,0 18,0 0,0-19,0 19,0-19,0 19,0 0,0-18,0 18,0-19,0 19,0-19,0 19,0 0,0 0,0-18,0 18,0-19,0 19,0 0,0 0,0 0,0 0,0-19,0 19,0 0,0-18,0 18,0-19,0 19,0 0,0 0,0 0,0 0,0 0,0 0,0 0,0 0,0 0,0 0,0 0,0-19,0 19,0 0,0 0,0 0,0 0,0-18,0 18,0-19,0 19,0 0,0 0,0 0,0 0,0 0,0 0,0 0,0 0,0 0,0 0,0 0,0 0,0 0,0 0,0 0,0 0,0 0,0 0,0 0,0 0,0-19,0 19,0 0,0-18,0 18,0 0,0 0,0 0,0 0,0 0,0 0,0 0,0 0,0 0,0 0,0 0,0 0,0-19,0 19,0 0,0 0,0 0,0 0,0 0,0 0,0 0,0-19,0 19,0 0,0 0,0 0,0 0,0-18,0 18,0 0,0 0,0 0,0 0,0 0,0 0,0 0,0 0,0 0,0 0,0 0,0 0,0 0,0-19,0 19,0 0,0 0,0 0,0 0,0 0,0-19,0 19,0 0,0 0,0 0,0 0,0 0,0 0,0 0,0-19,0 19,0-18,0 18,0 0,0 0,0 0,0 0,0 0,0 0,0 0,0 0,0 0,0 0,0 0,0 0,0 0,0 0,0 0,0 0,0 0,0 0,0 0,0 0,0 0,0 0,0 0,0-19,0 19,0 0,0 0,0 0,0 0,0 0,0 0,0 0,0 0,0 0,0 0,0 0,0 0,0 0,0 0,0 0,0 0,0 0,0 0,0 0,0 0,0 0,0 0,0 0,0 0,0 0,0 0,0 0,0-19,0 19,0 0,0 0,0 0,0 0,0-18,0 18,0 0,0 0,0 0,0 0,0 0,0 0,0-19,0 19,0 0,0 0,0 0,0 0,0 0,0 0,0 0,0 0,0 0,0 0,0 0,0 0,0 0,0 0,0 0,0 0,0 0,0 0,0 0,0 0,0 0,0 0,0 0,0 0,0 0,0 0,0 0,0 0,0 0,0 0,0 0,0 0,0 0,0 0,0 0,0 0,0 19,0-19,0 0,0 0,0 0,0 0,0 0,0 0,0 0,0 0,0 0,0 0,0 0,0 0,0 0,0 0,0-19,0 19,0 0,0 0,0 0,0 0,0 0,0 0,0 0,0 0,0 0,0 0,0 0,0 0,0 0,0 0,0 0,0 0,0 0,0 0,0 0,0 0,0 0,0 0,0 0,0 0,0 0,0 0,0 0,0-19,0 19,0 0,0 0,0 0,0 0,0 0,0 0,0 0,0-18,0 18,0 0,0 0,0 0,0 0,0 0,0 0,0 0,0 0,0 0,0 0,0 0,0-19,0 19,0-19,0 19,0 0,0 0,0 0,0 0,0 0,0 0,0 0,0 0,0 0,0 0,0 0,0 0,0 0,0 0,0 0,0 0,0 19,0-19,0 0,0 19,0-19,0 0,0 0,0 0,0 0,0 0,0 0,0 0,0 0,0 0,0 0,0 0,0 0,0 0,0 0,0 0,0 0,0 0,0 0,0 0,0 0,0 0,0 18,0-18,0 19</inkml:trace>
  <inkml:trace contextRef="#ctx0" brushRef="#br0" timeOffset="4">3720 22,'0'0,"0"0,0 0,0 0,0 0,0 0,0 0,0 0,0 0,0 0,-18 0,18 0,0 0,-19 0,19 0,0 0,0 0,19 0,-19 0,0 0,18 0,-18 0,0 0,0 0,0 0,0 0,0 0,0 0,0 0,0 0,19 0,0 0,-19 0,18 0,1 0,0 0,-1 0,1 0,0 0,-1 0,1 0,18 0,1 0,-19 0,18 0,0 0,-18 0,18 0,1 0,-20 0,1 0,0 0,-1 0,1 0,0 0,-19 0,18 0,20 0,-20 0,1 0,-19 0,19 0,-1 0,1 0,0 0,-1 0,-18 0,19 0,-19 0,19 0,-1 0,-18 0,19 0,0 0,-1 0,1 0,0 0,0 0,-1 0,1 0,-19 0,19 0,-1 0,1 0,-19 0,19 0,-1 0,1 0,0 0,-1 0,1 0,0 0,-19 0,18 0,1 0,0 0,-1 0,-18 0,19 0,0 0,-1 0,1 0,0 0,-1 0,-18 0,19 0,-19 0,19 0,-1 0,1 0,-19 0,19 0,-1 0,1 0,0 0,-1 0,1 0,0 0,-1 0,1 0,-19 0,19 0,0 0,-1 0,1 0,0 0,-1 0,1 0,0 0,-1 0,20 0,-20 0,1 0,0 0,18 0,-18 0,-1 0,1 0,0 0,-1 0,1 0,-19 0,19 0,18 0,-18 0,-19 0,18 0,1 0,0 0,-19 0,18 0,-18 0,19 0,-19 0,19 0,-19 0,0 0,19 0,-19 0,18 0,-18 0,0 0,0 0,0 0,0 0,0 0,0 0,19 0,-19 0,0 0,19 0,-19 0,0 0,0 0,0 0,0 0,0 0,0 0,0 0,0 0,0 0,18 0,-18 0,0 0,19 0,-19 0,0 0,0 0,19 0,-19 0,0 0,0 0,0 0,0 0,0 0,0 0,0 0,0 0,18 0,-18 0,0 0,19 0,-19 0,0 0,0 0,0 0,0 0,0 0,0 0,0 0,0 0,0 0,0 0,0 0,0 0,0 0,0 0,0 0,0 0,0 0,0 0,0 0,0 0,0 0,0 0,0 0,0 0,0 0,19 0,-19 0,0 0,0 0,0 0,0 0,0 0,0 0,0 0,0 0,0 0,0 0,18 0,-18 0,19 0,-19 0,0 0,19 0,-19 0,0 0,18 0,-18 0,0 0,0 0,0 0,19 0,-19 0,0 0,0 0,0 0,19 0,-19 0,0 0,0 0,0 0,0 0,0 0,0 0,0 0,0 0,18 0,-18 0,0 0,0 0,0 0,0 0,0 0,19 0,-19 0,0 0,0 0,0 0,0 0,19 0,-19 0,0 0,0 0,0 0,0 0,0 0,18 0,-18 0,0 0,0 0,0 0,0 0,0 0,0 0,0 0,0 0,0 0,0 0,19 0,-19 0,0 0,0 0,0 0,0 0,0 0,19 0,-19 0,0 0,0 0,0 0,0 0,0 0,0 0,18 0,-18 0,0 0,0 0,0 0,0 0,0 0,0 0,0 0,0 0,0 0,0 0,0 0,0 0,0 0,0 0,0 0,0 0,0 0,0 0,0 0,0 0,0 0,0 0,0 0,0 0,0 0,0 0,0 0,19 0,-19 0,0 0,0 0,0 0,0 0,0 0,0 0,0 0,0 0,0 0,0 0,0 0,0 0,0 0,0 0,0 0,0 0,0 0,0 0,0 0,0 0,0 0,0 0,0 0,0 0,0 0,0 0,0 0,0 0,0 0,0 0,0 0,0 0,0 0,0 0,0 0,0 0,0 0,0 0,0 0,0 0,0 0,0 0,19 0,-19 0,0 0,0 0,0 0,0 0,0 0,0 0,0 0,0 0,0 0,0 0,0 0,0 0,0 0,0 0,0 0,0 0,0 0,0 0,0 0,0 0,0 0,18 0,-18 0,0 0,0 0,0 0,0 0,0 0,0 0,0 0,0 0,0 0,0 0,0 0,0 0,0 0,0 0,0 0,0 0,0 0,0 0,0 0,0 0,0 0,0 0,0 0,0 0,0 0,0 0,0 0,0 0,0 0,0 0,0 0,0 0,-18 0,18 0,0 0,-19 0,19 0,0 0,0 0,-19 0,19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09T22:36:31.248"/>
    </inkml:context>
    <inkml:brush xml:id="br0">
      <inkml:brushProperty name="width" value="0.175" units="cm"/>
      <inkml:brushProperty name="height" value="0.175" units="cm"/>
      <inkml:brushProperty name="ignorePressure" value="1"/>
    </inkml:brush>
  </inkml:definitions>
  <inkml:trace contextRef="#ctx0" brushRef="#br0">4282 4693,'-22'12,"22"-12,0 0,0 0,0 0,0 0,0 0,0 0,0 0,0 0,0 0,0 0,0 0,0 0,-15 8,15-8,0 0,0 0,22-12,-22 12,0 0,15-8,-7 4,6-4,-14 8,23-11,-9 3,-14 8,22-12,-7 4,7-4,15-7,-15 7,23-12,-8 5,0-1,14-7,-14 7,7-3,7-4,-22 11,23-11,-15 7,22-11,-22 11,22-11,-15 7,16-8,-1 1,8-5,-8 5,14-8,-13 7,-1 1,0-1,-14 9,6-5,8-3,-7 3,7-3,0 0,0-1,15-7,0 0,-1 0,-7 3,30-15,-22 12,7-4,-7 4,15-9,-7 5,14-8,-8 4,-6 4,6-4,8-4,-45 23,8-3,-7 3,7-3,15-8,-8 4,15-9,-7 5,22-12,-22 12,7-4,1-1,-1 1,1 0,14-8,-23 11,23-11,-22 12,14-8,-14 8,0 0,-15 7,15-7,-23 12,23-12,-37 19,22-11,-22 11,0 0,-15 9,15-9,-15 8,0 0,-7 4,7-3,-14 6,7-2,7-5,-14 8,6-4,-6 4,-8 4,14-8,-14 8,8-4,7-4,-15 8,0 0,0 0,-8 4</inkml:trace>
  <inkml:trace contextRef="#ctx0" brushRef="#br0" timeOffset="1">9531 2020,'1'2,"-1"-2,0 0,0 0,0 0,0 0,-7-10,7 10,0 0,0 0,0 0,0 0,0 0,0 0,-9-11,9 11,0 0,-8-9,8 9,0 0,0 0,0 0,0 0,0 0,0 0,-8-9,17 20,-9-11,8 9,-8-9,0 0,8 9,1 2,-1-1,9 10,-17-20,16 20,-8-11,1 2,8 9,0 0,-9-10,9 10,0 0,0 0,-8-9,8 9,0 0,-8-9,17 20,-17-20,8 9,0 1,0-1,0 0,0 0,0 0,0 0,9 12,-9-12,9 11,-9-11,9 11,-8-9,-1-2,9 11,-1-1,-16-19,16 18,-8-9,-1 0,11 11,-3-1,-7-10,17 20,-8-9,-9-10,17 19,-8-9,8 9,0 1,1 1,-9-11,9 11,-9-11,0 0,17 20,-16-19,6 8,-6-9,6 9,-7-9,8 10,0-1,0 0,-8-9,17 21,-9-12,0 0,16 21,-7-10,-9-11,9 12,0-1,-9-11,0 1,0-1,0 0,1 2,-9-11,0 1,9 10,-1-2,9 11,-17-20,8 10,-8-10,8 9,-8-9,8 10,9 10,-9-11,9 11,-9-10,1 1,-1-2,-8-9,8 10,-8-10,8 9,-17-20,9 11,-2-1,-7-10,0 0,0 0,0 0,9 11,-7-9,7 9,0 1,-8-11,1 1,7 10,-17-22,17 22,-17-21,8 9,-8-9,8 9,-8-9,8 9,-7-9,6 9,1 0,10 11,-11-11,-6-9,16 21,-9-12,-8-9,-1-2,8 11,11 11,-20-22,18 21,9 10,-10-11,1 1,-8-10,8 9,-9-9,1 1,0-1,0 0,-9-11,9 11,-8-9,8 9,-17-20,17 21,0-1,-17-20,0 0,17 20,-8-9,-1-2,18 22,-26-31,17 20,-8-9,8 9,-8-9,-1-1,1 1,8 9,-8-9,8 9,-17-20,17 20,-8-9,-1-2,1 2,-9-11,9 11,8 9,-17-20,9 11,-1-2,1 2,0 0,8 9,-8-9,-9-11,17 21,-17-21,17 20,-17-20,9 11,-1-2,-8-9,9 11,-1-2,-8-9,9 11,-1-2,-8-9,0 0,17 20,-17-20,9 11,8 9,-17-20,9 11,8 10,-8-10,1 0,6 9,-16-20,25 29,-8-9,-9-11,9 12,-1-1,-8-11,0 0,-8-9,17 20,-17-20,0 0,0 0,8 9,1 2,-9-11,0 0,0 0,0 0,0 0,-9-11,9 11,-8-9,0 0,-1-2,9 11</inkml:trace>
  <inkml:trace contextRef="#ctx0" brushRef="#br0" timeOffset="2">7431 7319,'17'-1,"-15"1,-2 0,0 0,18-2,-18 2,19-1,-1 0,1 0,0-1,-1 1,1 0,18-2,-18 2,18-2,0 1,0-1,0 0,19-1,-19 2,19-2,0 0,-1 0,1 0,0 0,18-1,-18 1,-19 2,38-4,-38 4,18-2,19-1,-37 2,0 1,19-2,-19 1,19-1,-19 2,18-2,1 0,0 0,0 0,0 0,-19 1,37-2,-18 1,0 0,18-1,-18 1,-1 0,1 1,0-1,0 0,-1 0,2 0,-19 1,17-1,1 0,-19 2,19-2,-1 0,0 0,-18 2,19-2,0 0,-19 1,19-1,-19 2,0-1,19-1,-19 2,0-1,19-1,-20 2,1-1,0 0,19-1,-19 2,19-2,-19 1,19-1,0 1,-1-1,-17 1,-1 0,0 1,19-2,-19 1,0 1,0-1,19-1,-19 2,0-1,1 0,17-1,-18 2,1-1,-1 1,0-1,0 0,0 1,0-1,1 1,-1-1,0 0,0 1,-18 1,18-2,0 0,-18 2,18-2,0 1,0-1,-18 2,18-2,-18 2,36-3,-36 3,37-3,-19 1,0 1,0-1,18-1,-18 2,0-1,0 0,0 1,-18 1,18-2,0 0,-18 2,18-2,-18 2,18-1,-20 0,2 1,-1 0,1-1,-1 1,-18 1,19-1,0 0,-19 1,18-2,1 1,-19 1,18-1,-18 1,19-2,-19 2,18-1,-18 1,-1 0,20-1,-19 1,0 0,18-1,-18 1,0 0,19-2,-1 1,-18 1,19-1,-2-1,-17 2,19-1,-19 1,19-1,-19 1,0 0,0 0,18-1,-18 1,0 0,0 0,0 0,0 0,0 0,0 0,0 0,0 0,0 0,-1 0,1 0,0 0,0 0,0 0,0 0,0 0,0 0,0 0,0 0,0 0,0 0,18-2,-18 2,0 0,0 0,0 0,0 0,0 0,0 0,0 0,0 0,0 0,0 0,0 0,0 0,0 0,0 0,19-1,-19 1,0 0,0 0,0 0,0 0,17-1,-17 1,0 0,0 0,19-1,-19 1,0 0,18-2,-18 2,0 0,0 0,0 0,0 0,0 0,0 0,0 0,0 0,0 0,19-1,-19 1,0 0,0 0,19-1,-19 1,0 0,0 0,0 0,0 0,0 0,0 0,0 0,0 0,0 0,0 0,0 0,0 0,0 0,0 0,0 0,0 0,0 0,0 0,0 0,0 0,0 0,0 0,0 0,0 0,18-2,-18 2,0 0,0 0,0 0,0 0,0 0,0 0,0 0,19-1,-19 1,0 0,18-1,-18 1,0 0,0 0,0 0,0 0,0 0,0 0,0 0,0 0,-1 0,1 0,0 0,0 0,0 0,0 0,19-2,-19 2,0 0,0 0,0 0,0 0,0 0,0 0,0 0,0 0,0 0,0 0,0 0,0 0,0 0,0 0,-20 2,1-1</inkml:trace>
  <inkml:trace contextRef="#ctx0" brushRef="#br0" timeOffset="3">7442 7221,'0'0,"0"0,0 0,0 0,0 0,0 0,0 0,0 0,0 0,1-4,-1 4,0 0,0 0,0 0,0 0,0 0,0 0,-5 18,5-18,0 0,0 0,0 0,0 0,0 0,5-18,-5 18,0 0,4-18,-4 18,6-21,-2 3,-4 18,4-18,1 1,-1-1,2-4,-6 22,4-17,2-5,-2 4,-4 18,5-22,0 4,0-3,0 3,0-4,4-13,-5 17,2-4,-2 5,1-1,0-4,-1 4,-4 18,6-21,-2 3,1 0,0-4,4-13,-5 18,5-19,-4 14,0 5,5-23,-6 23,1-1,4-21,-4 21,5-22,-5 18,4-13,-4 13,4-13,-3 13,-2 5,1-5,0 4,4-17,-4 13,-1 4,6-21,-5 21,3-17,-2 13,-2 4,2-4,-2 5,5-18,-4 13,0 4,-1 1,1-1,4-22,-4 23,4-18,-5 17,0 0,5-17,-4 18,-1-1,5-17,1-5,-6 23,6-23,-6 23,6-23,-4 18,-2 5,6-23,-5 18,4-13,-5 17,2-4,-2 5,1-1,0-4,-5 22,4-17,2-5,-2 4,2-4,-2 4,-4 18,5-17,-4 12,4-17,0 5,-1-1,1-4,0 5,-1-1,-4 18,5-17,-5 17,4-18,0 0,-3 14,4-14,-5 18,4-17,1-1,-1 1,-4 17,0 0,0 0,0 0,4-18,-4 18,0 0,0 0,0 0,0 0,0 0,0 0,0 0,0 0,0 0,0 0,0 0,0 0,0 0,0 0,0 0,0 0,6-22,-6 22</inkml:trace>
  <inkml:trace contextRef="#ctx0" brushRef="#br0" timeOffset="4">4557 4763,'0'0,"0"0,0 0,0 0,0 0,0 0,0 0,-18 0,18 0,0 0,-19 0,19 0,-19 0,19 0,-18 0,18 0,-19 0,0 0,19 0,-18 0,18 0,-19 0,19 0,0 0,0 0,0 0,0 0,0 0,0 0,0 0,0 0,0 0,0 0,0 0,0 0,0 0,0 0,0 0,0 0,0 0,0 0,0 0,0 0,0 0,19 0,-19 0,18 0,-18 0,19 0,0 0,-19 0,18 0,1 0,0 0,-1 0,20 0,-1 0,19 0,-19 0,19 0,0 0,-18 0,18 0,0 0,0 0,0 0,0 0,-19 0,1 0,-1 0,0 0,1 0,-20 0,20 0,-1 0,0 0,1 0,-20 0,20 0,18 0,-19 0,1 0,-1 0,0 0,1 0,-20 0,20 0,-1 0,0 0,1 0,-1 0,0 0,1 0,-1 0,19 0,-19 0,1 0,18 0,-19 0,1 0,-1 0,-18 0,18 0,0 0,1 0,-20 0,20 0,-1 0,-18 0,18 0,0 0,-18 0,0 0,18 0,-18 0,-1 0,1 0,0 0,0 0,-1 0,1 0,18 0,-18 0,0 0,-1 0,20 0,-20 0,1 0,0 0,-1 0,1 0,0 0,-1 0,-18 0,19 0,0 0,-1 0,1 0,-19 0,37 0,-18 0,0 0,-1 0,1 0,-19 0,19 0,-1 0,-18 0,19 0,0 0,-19 0,18 0,1 0,0 0,-19 0,18 0,1 0,-19 0,19 0,-19 0,19 0,-1 0,-18 0,19 0,-19 0,19 0,-19 0,18 0,-18 0,0 0,0 0,19 0,-19 0,0 0,0 0,0 0,0 0,19 0,-19 0,0 0,0 0,18 0,-18 0,0 0,0 0,0 0,0 0,0 0,0 0,0 0,0 0,0 0,0 0,19 0,-19 0,19 0,-19 0,0 0,0 0,0 0,18 0,-18 0,0 0,0 0,0 0,19 0,-19 0,0 0,19 0,-19 0,0 0,18 0,-18 0,0 0,0 0,0 0,0 0,19 0,-19 0,0 0,0 0,19 0,-19 0,0 0,18 0,-18 0,0 0,19 0,-19 0,0 0,0 0,0 0,19 0,-19 0,0 0,0 0,0 0,0 0,0 0,0 0,0 0,0 0,0 0,0 0,0 0,18 0,-18 0,0 0,0 0,0 0,0 0,0 0,0 0,0 0,0 0,0 0,0 0,19 0,-19 0,0 0,0 0,19 0,-19 0,0 0,0 0,18 0,-18 0,0 0,0 0,0 0,0 0,0 0,0 0,0 0,19 0,-19 0,0 0,0 0,0 0,0 0,0 0,19 0,-19 0,0 0,0 0,0 0,0 0,0 0,0 0,0 0,0 0,18 0,-18 0,0 0,0 0,0 0,0 0,0 0,0 0,-18 0,18 0,0 0,0 0,0 0,-19 0,19 0,-37 0,18 0,-18 0,-1 0,-18 0,-18 0,18 0,-19 0,0 0,-18 0,18 0,-18 0,18 0,19 0,-19 0,19 0,19 0,-19 0,19 0,18 0,-19 0,20 0,-1 0,-18 0,18 0,0 0,-18 0,0 0,18 0,-18 0,-19 0,18 0,1 0,-19 0,0 0,0 0,0 0,0 0,0 0,0 0,0 0,0 0,0 0,0 0,0 0,0 0,0 0,-1 0,1 0,19 0,0 0,-1 0,1 0,18 0,-18 0,0 0,18 0,-18 0,-1 0,20 0,-20 0,20 0,-20 0,20 0,-20 0,20 0,-1 0,0 0,1 0,-1 0,0 0,0 0,1 0,-1 0,0 0,1 0,-1 0,0 0,1 0,-1 0,0 0,1 0,-1 0,0 0,1 0,-1 0,0 0,1 0,18 0,-19 0,0 0,19 0,-18 0,18 0,0 0,-19 0,19 0,-19 0,1 0,18 0,-19 0,19 0,-19 0,19 0,-18 0,18 0,0 0,-19 0,19 0,0 0,-19 0,19 0,0 0,-18 0,18 0,-19 0,19 0,0 0,-19 0,19 0,0 0,0 0,0 0,-18 0,18 0,0 0,-19 0,19 0,0 0,-19 0,19 0,0 0,-19 0,19 0,0 0,0 0,0 0,0 0,0 0,0 0,-18 0,18 0,0 0,-19 0,19 0,0 0,0 0,-19 0,19 0,0 0,0 0,0 0,0 0,0 0,0 0,-18 0,18 0,0 0,-19 0,19 0,0 0,0 0,0 0,0 0,0 0,0 0,0 0,0 0,0 0,0 0,0 0,0 0,0 0,0 0,0 0,-19 0,19 0,0 0,0 0,0 0,-18 0,36 0,-36 0,18 0,0 0,0 0,0 0,0 0,0 0,0 0,0 0,0 0,-19 0,19 0,0 0,0 0,0 0,0 0,0 0,0 0,0 0,0 0,0 0,0 0,0 0,0 0,0 0,0 0,0 0,19 0,-1 0,1 0,0 0,-19 0,0 0,-38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3-4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Polygon Angle Sum Theorem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/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blipFill>
                <a:blip r:embed="rId2"/>
                <a:stretch>
                  <a:fillRect l="-267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rapezoid 2">
            <a:extLst>
              <a:ext uri="{FF2B5EF4-FFF2-40B4-BE49-F238E27FC236}">
                <a16:creationId xmlns:a16="http://schemas.microsoft.com/office/drawing/2014/main" id="{AE031F8F-555C-644A-B7FC-068D8E95DD61}"/>
              </a:ext>
            </a:extLst>
          </p:cNvPr>
          <p:cNvSpPr/>
          <p:nvPr/>
        </p:nvSpPr>
        <p:spPr>
          <a:xfrm>
            <a:off x="737419" y="2150807"/>
            <a:ext cx="4709652" cy="2556386"/>
          </a:xfrm>
          <a:prstGeom prst="trapezoid">
            <a:avLst>
              <a:gd name="adj" fmla="val 19615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7D0E7E2-3B49-ADDB-C808-97950072D972}"/>
                  </a:ext>
                </a:extLst>
              </p:cNvPr>
              <p:cNvSpPr txBox="1"/>
              <p:nvPr/>
            </p:nvSpPr>
            <p:spPr>
              <a:xfrm>
                <a:off x="3488880" y="4122418"/>
                <a:ext cx="203841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7D0E7E2-3B49-ADDB-C808-97950072D9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8880" y="4122418"/>
                <a:ext cx="2038419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3E82C25-7945-B5A5-7B3F-C2C978BC8339}"/>
                  </a:ext>
                </a:extLst>
              </p:cNvPr>
              <p:cNvSpPr txBox="1"/>
              <p:nvPr/>
            </p:nvSpPr>
            <p:spPr>
              <a:xfrm>
                <a:off x="1206717" y="2088423"/>
                <a:ext cx="203841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𝟕𝟓</m:t>
                    </m:r>
                  </m:oMath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3E82C25-7945-B5A5-7B3F-C2C978BC8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717" y="2088423"/>
                <a:ext cx="2038419" cy="584775"/>
              </a:xfrm>
              <a:prstGeom prst="rect">
                <a:avLst/>
              </a:prstGeom>
              <a:blipFill>
                <a:blip r:embed="rId4"/>
                <a:stretch>
                  <a:fillRect l="-8084" t="-13542" b="-40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4E4FD1A-BCAF-EE16-C8E7-753564B37C04}"/>
                  </a:ext>
                </a:extLst>
              </p:cNvPr>
              <p:cNvSpPr txBox="1"/>
              <p:nvPr/>
            </p:nvSpPr>
            <p:spPr>
              <a:xfrm>
                <a:off x="786579" y="4070214"/>
                <a:ext cx="150925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4E4FD1A-BCAF-EE16-C8E7-753564B37C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579" y="4070214"/>
                <a:ext cx="1509252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564587-833F-C9FB-4FDE-37763343FC7C}"/>
                  </a:ext>
                </a:extLst>
              </p:cNvPr>
              <p:cNvSpPr txBox="1"/>
              <p:nvPr/>
            </p:nvSpPr>
            <p:spPr>
              <a:xfrm>
                <a:off x="3498712" y="2133497"/>
                <a:ext cx="150925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32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D564587-833F-C9FB-4FDE-37763343FC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712" y="2133497"/>
                <a:ext cx="1509252" cy="584775"/>
              </a:xfrm>
              <a:prstGeom prst="rect">
                <a:avLst/>
              </a:prstGeom>
              <a:blipFill>
                <a:blip r:embed="rId6"/>
                <a:stretch>
                  <a:fillRect t="-13542" r="-2016" b="-40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9572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12002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Polygon Exterior Angles Sum</a:t>
            </a: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330720" y="745614"/>
            <a:ext cx="11455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Sum of the Exterior Angles of a Polygon is Equal to 360.</a:t>
            </a: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A1055EB0-DDBA-F8B0-DD26-620AF75C17C6}"/>
              </a:ext>
            </a:extLst>
          </p:cNvPr>
          <p:cNvSpPr/>
          <p:nvPr/>
        </p:nvSpPr>
        <p:spPr>
          <a:xfrm>
            <a:off x="1529492" y="2185009"/>
            <a:ext cx="3786996" cy="2984740"/>
          </a:xfrm>
          <a:prstGeom prst="triangle">
            <a:avLst>
              <a:gd name="adj" fmla="val 65091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75935FE-2444-018F-A969-0BB60B790591}"/>
                  </a:ext>
                </a:extLst>
              </p:cNvPr>
              <p:cNvSpPr txBox="1"/>
              <p:nvPr/>
            </p:nvSpPr>
            <p:spPr>
              <a:xfrm>
                <a:off x="1051066" y="448531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75935FE-2444-018F-A969-0BB60B790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066" y="4485310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63DE66-6795-062D-406C-D1E9EFE0B7EE}"/>
                  </a:ext>
                </a:extLst>
              </p:cNvPr>
              <p:cNvSpPr txBox="1"/>
              <p:nvPr/>
            </p:nvSpPr>
            <p:spPr>
              <a:xfrm>
                <a:off x="4831229" y="5103053"/>
                <a:ext cx="686433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4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63DE66-6795-062D-406C-D1E9EFE0B7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229" y="5103053"/>
                <a:ext cx="686433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756E9C1-7C6F-E71E-BD7C-C671F9484107}"/>
                  </a:ext>
                </a:extLst>
              </p:cNvPr>
              <p:cNvSpPr txBox="1"/>
              <p:nvPr/>
            </p:nvSpPr>
            <p:spPr>
              <a:xfrm>
                <a:off x="4084011" y="182571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A0287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>
                  <a:solidFill>
                    <a:srgbClr val="A02878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756E9C1-7C6F-E71E-BD7C-C671F94841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4011" y="1825719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DC449B-ABF9-F85F-693C-0518FFE247BB}"/>
              </a:ext>
            </a:extLst>
          </p:cNvPr>
          <p:cNvCxnSpPr>
            <a:cxnSpLocks/>
          </p:cNvCxnSpPr>
          <p:nvPr/>
        </p:nvCxnSpPr>
        <p:spPr>
          <a:xfrm flipH="1">
            <a:off x="95329" y="5175096"/>
            <a:ext cx="1434163" cy="0"/>
          </a:xfrm>
          <a:prstGeom prst="straightConnector1">
            <a:avLst/>
          </a:prstGeom>
          <a:ln w="76200">
            <a:tailEnd type="triangl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E31BC0A-5939-42EA-C3FB-8A4717F398B6}"/>
              </a:ext>
            </a:extLst>
          </p:cNvPr>
          <p:cNvCxnSpPr>
            <a:cxnSpLocks/>
          </p:cNvCxnSpPr>
          <p:nvPr/>
        </p:nvCxnSpPr>
        <p:spPr>
          <a:xfrm>
            <a:off x="5326958" y="5193196"/>
            <a:ext cx="532164" cy="1070261"/>
          </a:xfrm>
          <a:prstGeom prst="straightConnector1">
            <a:avLst/>
          </a:prstGeom>
          <a:ln w="76200">
            <a:tailEnd type="triangl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B747A8D-6623-9F4F-A52E-F23AA889D5A0}"/>
              </a:ext>
            </a:extLst>
          </p:cNvPr>
          <p:cNvCxnSpPr>
            <a:cxnSpLocks/>
          </p:cNvCxnSpPr>
          <p:nvPr/>
        </p:nvCxnSpPr>
        <p:spPr>
          <a:xfrm flipV="1">
            <a:off x="3966509" y="1391945"/>
            <a:ext cx="657630" cy="822523"/>
          </a:xfrm>
          <a:prstGeom prst="straightConnector1">
            <a:avLst/>
          </a:prstGeom>
          <a:ln w="76200">
            <a:tailEnd type="triangl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D5D5D53-ADD3-DD63-6DBE-B3F4DF4ED7C6}"/>
                  </a:ext>
                </a:extLst>
              </p:cNvPr>
              <p:cNvSpPr txBox="1"/>
              <p:nvPr/>
            </p:nvSpPr>
            <p:spPr>
              <a:xfrm>
                <a:off x="4831229" y="2550247"/>
                <a:ext cx="713253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solidFill>
                            <a:srgbClr val="A0287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400" b="1" i="1" smtClean="0">
                          <a:solidFill>
                            <a:srgbClr val="A0287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400" b="1" i="1" smtClean="0">
                          <a:solidFill>
                            <a:srgbClr val="A0287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400" b="1" i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400" b="1" i="1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𝟑𝟔𝟎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D5D5D53-ADD3-DD63-6DBE-B3F4DF4ED7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1229" y="2550247"/>
                <a:ext cx="7132530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5278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01168" y="1385315"/>
            <a:ext cx="6501384" cy="4087367"/>
          </a:xfrm>
        </p:spPr>
        <p:txBody>
          <a:bodyPr>
            <a:noAutofit/>
          </a:bodyPr>
          <a:lstStyle/>
          <a:p>
            <a:r>
              <a:rPr lang="en-US" sz="3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Equilateral Polygon</a:t>
            </a: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All Sides Congruent</a:t>
            </a:r>
          </a:p>
          <a:p>
            <a:pPr marL="0" indent="0">
              <a:buNone/>
            </a:pPr>
            <a:endParaRPr lang="en-US" sz="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Equiangular Polygon</a:t>
            </a: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All Angles Congruent</a:t>
            </a:r>
          </a:p>
          <a:p>
            <a:pPr marL="0" indent="0">
              <a:buNone/>
            </a:pPr>
            <a:endParaRPr lang="en-US" sz="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 Polygon</a:t>
            </a: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 Polygon the is Both Equilateral and Equiangular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1939BAE-6999-42BF-898B-78339965C16D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7D8CC70-731B-3C30-1256-C6E9B96967BF}"/>
              </a:ext>
            </a:extLst>
          </p:cNvPr>
          <p:cNvSpPr txBox="1"/>
          <p:nvPr/>
        </p:nvSpPr>
        <p:spPr>
          <a:xfrm>
            <a:off x="3343635" y="-128695"/>
            <a:ext cx="550011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 Polygon</a:t>
            </a:r>
            <a:endParaRPr lang="en-US" sz="6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15FFC7-B372-9D70-73F7-EBB1CAD49A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0024" y="1529618"/>
            <a:ext cx="4549416" cy="3798763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09012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-11987" y="278877"/>
            <a:ext cx="253573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2307608" y="140377"/>
            <a:ext cx="97414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Sum of the Interior Angles, the Measure of One Interior Angle, and the Measure of One Exterior Angle.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0" y="1327595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B3FECDD-A4E5-4E09-4BC2-468F2DC8D5BB}"/>
              </a:ext>
            </a:extLst>
          </p:cNvPr>
          <p:cNvCxnSpPr>
            <a:cxnSpLocks/>
          </p:cNvCxnSpPr>
          <p:nvPr/>
        </p:nvCxnSpPr>
        <p:spPr>
          <a:xfrm>
            <a:off x="3530065" y="1327595"/>
            <a:ext cx="0" cy="502570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90D0EE9-4261-0467-234D-BC15857C208C}"/>
              </a:ext>
            </a:extLst>
          </p:cNvPr>
          <p:cNvCxnSpPr>
            <a:cxnSpLocks/>
          </p:cNvCxnSpPr>
          <p:nvPr/>
        </p:nvCxnSpPr>
        <p:spPr>
          <a:xfrm>
            <a:off x="7655861" y="1327595"/>
            <a:ext cx="0" cy="502570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C94B7A2-929A-59F3-F261-66B6D1889851}"/>
                  </a:ext>
                </a:extLst>
              </p:cNvPr>
              <p:cNvSpPr txBox="1"/>
              <p:nvPr/>
            </p:nvSpPr>
            <p:spPr>
              <a:xfrm>
                <a:off x="-11987" y="1467083"/>
                <a:ext cx="540128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C94B7A2-929A-59F3-F261-66B6D1889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987" y="1467083"/>
                <a:ext cx="540128" cy="923330"/>
              </a:xfrm>
              <a:prstGeom prst="rect">
                <a:avLst/>
              </a:prstGeom>
              <a:blipFill>
                <a:blip r:embed="rId2"/>
                <a:stretch>
                  <a:fillRect r="-52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DD2C67-36AB-2F0A-DE29-7B79ACBFA6C7}"/>
                  </a:ext>
                </a:extLst>
              </p:cNvPr>
              <p:cNvSpPr txBox="1"/>
              <p:nvPr/>
            </p:nvSpPr>
            <p:spPr>
              <a:xfrm>
                <a:off x="7792608" y="1470512"/>
                <a:ext cx="540128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DD2C67-36AB-2F0A-DE29-7B79ACBFA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608" y="1470512"/>
                <a:ext cx="540128" cy="923330"/>
              </a:xfrm>
              <a:prstGeom prst="rect">
                <a:avLst/>
              </a:prstGeom>
              <a:blipFill>
                <a:blip r:embed="rId3"/>
                <a:stretch>
                  <a:fillRect r="-483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7B29E5-09BA-C45C-EEE8-C5982FBBD225}"/>
                  </a:ext>
                </a:extLst>
              </p:cNvPr>
              <p:cNvSpPr txBox="1"/>
              <p:nvPr/>
            </p:nvSpPr>
            <p:spPr>
              <a:xfrm>
                <a:off x="3610408" y="1467083"/>
                <a:ext cx="540128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7B29E5-09BA-C45C-EEE8-C5982FBBD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408" y="1467083"/>
                <a:ext cx="540128" cy="923330"/>
              </a:xfrm>
              <a:prstGeom prst="rect">
                <a:avLst/>
              </a:prstGeom>
              <a:blipFill>
                <a:blip r:embed="rId4"/>
                <a:stretch>
                  <a:fillRect r="-60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9946B6B-E82D-E9CA-AFFF-33C92467C2C0}"/>
                  </a:ext>
                </a:extLst>
              </p:cNvPr>
              <p:cNvSpPr txBox="1"/>
              <p:nvPr/>
            </p:nvSpPr>
            <p:spPr>
              <a:xfrm>
                <a:off x="4381679" y="1630814"/>
                <a:ext cx="2796633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𝑶𝒄𝒕𝒂𝒈𝒐𝒏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9946B6B-E82D-E9CA-AFFF-33C92467C2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679" y="1630814"/>
                <a:ext cx="2796633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029945B-7691-608A-6071-30A5B740BDC1}"/>
                  </a:ext>
                </a:extLst>
              </p:cNvPr>
              <p:cNvSpPr txBox="1"/>
              <p:nvPr/>
            </p:nvSpPr>
            <p:spPr>
              <a:xfrm>
                <a:off x="8656749" y="1630814"/>
                <a:ext cx="2796633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𝟏𝟗</m:t>
                      </m:r>
                      <m:r>
                        <a:rPr lang="en-US" sz="36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𝑮𝒐𝒏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029945B-7691-608A-6071-30A5B740BD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6749" y="1630814"/>
                <a:ext cx="2796633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B38CAB-5A1E-8E38-180A-FB0053C87BE4}"/>
                  </a:ext>
                </a:extLst>
              </p:cNvPr>
              <p:cNvSpPr txBox="1"/>
              <p:nvPr/>
            </p:nvSpPr>
            <p:spPr>
              <a:xfrm>
                <a:off x="596686" y="1630815"/>
                <a:ext cx="2796633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𝑻𝒓𝒊𝒂𝒏𝒈𝒍𝒆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B38CAB-5A1E-8E38-180A-FB0053C87B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686" y="1630815"/>
                <a:ext cx="2796633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8501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12002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Polygon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493142" y="590270"/>
            <a:ext cx="112057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closed plane figure with at least three sides. The sides intersect only at their endpoints, and no adjacent sides are collinear.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7DB4E6-33D0-BB65-94FF-58DD41E0F8E4}"/>
              </a:ext>
            </a:extLst>
          </p:cNvPr>
          <p:cNvCxnSpPr>
            <a:cxnSpLocks/>
          </p:cNvCxnSpPr>
          <p:nvPr/>
        </p:nvCxnSpPr>
        <p:spPr>
          <a:xfrm flipH="1">
            <a:off x="-4613" y="1616650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DFBDCA7-C4C0-74ED-858E-123F88517C1D}"/>
              </a:ext>
            </a:extLst>
          </p:cNvPr>
          <p:cNvCxnSpPr>
            <a:cxnSpLocks/>
          </p:cNvCxnSpPr>
          <p:nvPr/>
        </p:nvCxnSpPr>
        <p:spPr>
          <a:xfrm>
            <a:off x="5717013" y="1635504"/>
            <a:ext cx="0" cy="470873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7D25FF6-FACC-82C3-E1AE-A14BDC58A4A3}"/>
              </a:ext>
            </a:extLst>
          </p:cNvPr>
          <p:cNvSpPr txBox="1"/>
          <p:nvPr/>
        </p:nvSpPr>
        <p:spPr>
          <a:xfrm>
            <a:off x="69556" y="1635504"/>
            <a:ext cx="2032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Polygon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08BF21C-19E8-AA60-D6B9-AD9DE4D91B4F}"/>
              </a:ext>
            </a:extLst>
          </p:cNvPr>
          <p:cNvSpPr txBox="1"/>
          <p:nvPr/>
        </p:nvSpPr>
        <p:spPr>
          <a:xfrm>
            <a:off x="5821477" y="1635522"/>
            <a:ext cx="3586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 Polygon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Heptagon 20">
            <a:extLst>
              <a:ext uri="{FF2B5EF4-FFF2-40B4-BE49-F238E27FC236}">
                <a16:creationId xmlns:a16="http://schemas.microsoft.com/office/drawing/2014/main" id="{6BCD1044-D0D7-5B59-1E7A-32BE5F386FC3}"/>
              </a:ext>
            </a:extLst>
          </p:cNvPr>
          <p:cNvSpPr/>
          <p:nvPr/>
        </p:nvSpPr>
        <p:spPr>
          <a:xfrm>
            <a:off x="1085865" y="2577687"/>
            <a:ext cx="3407227" cy="3004457"/>
          </a:xfrm>
          <a:prstGeom prst="heptagon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8F4B60D-20AA-412E-0FF4-F6E595F0CD55}"/>
              </a:ext>
            </a:extLst>
          </p:cNvPr>
          <p:cNvCxnSpPr/>
          <p:nvPr/>
        </p:nvCxnSpPr>
        <p:spPr>
          <a:xfrm>
            <a:off x="6442364" y="2917767"/>
            <a:ext cx="1487978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15BC32B-77E7-EA8D-AF3D-F55CA839782A}"/>
              </a:ext>
            </a:extLst>
          </p:cNvPr>
          <p:cNvCxnSpPr>
            <a:cxnSpLocks/>
          </p:cNvCxnSpPr>
          <p:nvPr/>
        </p:nvCxnSpPr>
        <p:spPr>
          <a:xfrm flipV="1">
            <a:off x="6525614" y="2929944"/>
            <a:ext cx="1374371" cy="195072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8B9804F-603C-3DBC-BB6B-7990F820E93B}"/>
              </a:ext>
            </a:extLst>
          </p:cNvPr>
          <p:cNvCxnSpPr>
            <a:cxnSpLocks/>
          </p:cNvCxnSpPr>
          <p:nvPr/>
        </p:nvCxnSpPr>
        <p:spPr>
          <a:xfrm flipH="1" flipV="1">
            <a:off x="6467244" y="2929208"/>
            <a:ext cx="1754760" cy="196289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5D6FBB0-66AA-1C65-8BC9-8DA62565A694}"/>
              </a:ext>
            </a:extLst>
          </p:cNvPr>
          <p:cNvCxnSpPr>
            <a:cxnSpLocks/>
          </p:cNvCxnSpPr>
          <p:nvPr/>
        </p:nvCxnSpPr>
        <p:spPr>
          <a:xfrm flipV="1">
            <a:off x="6494864" y="4880664"/>
            <a:ext cx="1697447" cy="13062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A789AEC-34FC-B6A1-D6FC-80A8DE6FC3B9}"/>
              </a:ext>
            </a:extLst>
          </p:cNvPr>
          <p:cNvCxnSpPr>
            <a:cxnSpLocks/>
          </p:cNvCxnSpPr>
          <p:nvPr/>
        </p:nvCxnSpPr>
        <p:spPr>
          <a:xfrm flipV="1">
            <a:off x="8982014" y="2665966"/>
            <a:ext cx="1374371" cy="195072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BA9F2CF-8853-44E1-F2BF-703A7B669265}"/>
              </a:ext>
            </a:extLst>
          </p:cNvPr>
          <p:cNvCxnSpPr>
            <a:cxnSpLocks/>
          </p:cNvCxnSpPr>
          <p:nvPr/>
        </p:nvCxnSpPr>
        <p:spPr>
          <a:xfrm>
            <a:off x="9013635" y="4600806"/>
            <a:ext cx="269900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FB81A96-A772-D12D-C383-E8A51FFF5F48}"/>
              </a:ext>
            </a:extLst>
          </p:cNvPr>
          <p:cNvCxnSpPr>
            <a:cxnSpLocks/>
          </p:cNvCxnSpPr>
          <p:nvPr/>
        </p:nvCxnSpPr>
        <p:spPr>
          <a:xfrm flipH="1" flipV="1">
            <a:off x="10353809" y="2709670"/>
            <a:ext cx="1082029" cy="1483877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71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/>
              <p:nvPr/>
            </p:nvSpPr>
            <p:spPr>
              <a:xfrm>
                <a:off x="2984283" y="127657"/>
                <a:ext cx="911282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𝐚𝐦𝐞</m:t>
                    </m:r>
                    <m:r>
                      <a:rPr lang="en-US" sz="32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𝐭𝐡𝐞</m:t>
                    </m:r>
                    <m:r>
                      <a:rPr lang="en-US" sz="32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Polygon and identify its angles and sides.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283" y="127657"/>
                <a:ext cx="9112829" cy="584775"/>
              </a:xfrm>
              <a:prstGeom prst="rect">
                <a:avLst/>
              </a:prstGeom>
              <a:blipFill>
                <a:blip r:embed="rId2"/>
                <a:stretch>
                  <a:fillRect l="-1807" t="-13542" r="-602" b="-40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Hexagon 3">
            <a:extLst>
              <a:ext uri="{FF2B5EF4-FFF2-40B4-BE49-F238E27FC236}">
                <a16:creationId xmlns:a16="http://schemas.microsoft.com/office/drawing/2014/main" id="{8D3539D3-EE12-5E21-24EE-34B817114857}"/>
              </a:ext>
            </a:extLst>
          </p:cNvPr>
          <p:cNvSpPr/>
          <p:nvPr/>
        </p:nvSpPr>
        <p:spPr>
          <a:xfrm>
            <a:off x="1109709" y="1997076"/>
            <a:ext cx="3386582" cy="2863847"/>
          </a:xfrm>
          <a:prstGeom prst="hexagon">
            <a:avLst>
              <a:gd name="adj" fmla="val 22694"/>
              <a:gd name="vf" fmla="val 11547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02C313C-617F-BCEF-17D4-B741FB85482C}"/>
                  </a:ext>
                </a:extLst>
              </p:cNvPr>
              <p:cNvSpPr txBox="1"/>
              <p:nvPr/>
            </p:nvSpPr>
            <p:spPr>
              <a:xfrm>
                <a:off x="569581" y="3075056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02C313C-617F-BCEF-17D4-B741FB854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81" y="3075056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2F14D2-8485-0976-6AA0-59B2F3B4181C}"/>
                  </a:ext>
                </a:extLst>
              </p:cNvPr>
              <p:cNvSpPr txBox="1"/>
              <p:nvPr/>
            </p:nvSpPr>
            <p:spPr>
              <a:xfrm>
                <a:off x="1245763" y="1459998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2F14D2-8485-0976-6AA0-59B2F3B418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763" y="1459998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B735BBD-9B3B-FBAA-3D4C-DDDD8996A625}"/>
                  </a:ext>
                </a:extLst>
              </p:cNvPr>
              <p:cNvSpPr txBox="1"/>
              <p:nvPr/>
            </p:nvSpPr>
            <p:spPr>
              <a:xfrm>
                <a:off x="3846921" y="1459998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B735BBD-9B3B-FBAA-3D4C-DDDD8996A6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921" y="1459998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8212DEE-4061-5730-E12F-39559C516557}"/>
                  </a:ext>
                </a:extLst>
              </p:cNvPr>
              <p:cNvSpPr txBox="1"/>
              <p:nvPr/>
            </p:nvSpPr>
            <p:spPr>
              <a:xfrm>
                <a:off x="4496291" y="3075056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8212DEE-4061-5730-E12F-39559C516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6291" y="3075056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F8B110-3677-AED7-2B46-497E5F95C79B}"/>
                  </a:ext>
                </a:extLst>
              </p:cNvPr>
              <p:cNvSpPr txBox="1"/>
              <p:nvPr/>
            </p:nvSpPr>
            <p:spPr>
              <a:xfrm>
                <a:off x="3825432" y="450698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2F8B110-3677-AED7-2B46-497E5F95C7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432" y="4506980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6E96AD1-52B4-6776-69B8-008139DA3E85}"/>
                  </a:ext>
                </a:extLst>
              </p:cNvPr>
              <p:cNvSpPr txBox="1"/>
              <p:nvPr/>
            </p:nvSpPr>
            <p:spPr>
              <a:xfrm>
                <a:off x="1159274" y="450698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6E96AD1-52B4-6776-69B8-008139DA3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9274" y="4506980"/>
                <a:ext cx="540128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9904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569124" y="1344863"/>
            <a:ext cx="48462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Classify a Polygon by Sides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F850FEE-3C93-8803-D081-2D412F66D7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455050"/>
              </p:ext>
            </p:extLst>
          </p:nvPr>
        </p:nvGraphicFramePr>
        <p:xfrm>
          <a:off x="6036818" y="287492"/>
          <a:ext cx="5486400" cy="5882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87378527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5331335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4000" u="sng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SIDES</a:t>
                      </a:r>
                      <a:endParaRPr lang="en-US" sz="28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u="sng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Name</a:t>
                      </a:r>
                      <a:endParaRPr lang="en-US" sz="2000" b="1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99100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Triangle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694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Quadrilateral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45174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Pentagon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1175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Hexagon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6074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Heptagon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512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Octagon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3084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Nonagon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706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Decagon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059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Dodecagon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487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n-</a:t>
                      </a:r>
                      <a:r>
                        <a:rPr lang="en-US" sz="2800" b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gon</a:t>
                      </a:r>
                      <a:endParaRPr lang="en-US" sz="2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2162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989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2800594" y="0"/>
            <a:ext cx="66017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Classify Polygon by Shape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1D95C8E-A9E3-C67E-7A24-5DDC22701510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992F33A-F061-BA11-CE25-D903010DB692}"/>
              </a:ext>
            </a:extLst>
          </p:cNvPr>
          <p:cNvCxnSpPr>
            <a:cxnSpLocks/>
          </p:cNvCxnSpPr>
          <p:nvPr/>
        </p:nvCxnSpPr>
        <p:spPr>
          <a:xfrm>
            <a:off x="5913236" y="829056"/>
            <a:ext cx="0" cy="553782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8F3D5AE-F2D4-5F47-116D-337E3A6E297A}"/>
              </a:ext>
            </a:extLst>
          </p:cNvPr>
          <p:cNvSpPr txBox="1"/>
          <p:nvPr/>
        </p:nvSpPr>
        <p:spPr>
          <a:xfrm>
            <a:off x="-4613" y="865120"/>
            <a:ext cx="597296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Convex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Polygon that has No Diagonal With Points Outside the Polygon.</a:t>
            </a:r>
          </a:p>
          <a:p>
            <a:endParaRPr lang="en-US" b="1" u="sng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3E872C7-0CFC-0A26-80C9-145E87116665}"/>
              </a:ext>
            </a:extLst>
          </p:cNvPr>
          <p:cNvSpPr txBox="1"/>
          <p:nvPr/>
        </p:nvSpPr>
        <p:spPr>
          <a:xfrm>
            <a:off x="5968348" y="865120"/>
            <a:ext cx="619886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Concave</a:t>
            </a:r>
            <a:endParaRPr lang="en-US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Polygon that has At Least 1 Diagonal with Points Outside the Polygon.</a:t>
            </a:r>
          </a:p>
          <a:p>
            <a:endParaRPr lang="en-US" b="1" u="sng" dirty="0"/>
          </a:p>
        </p:txBody>
      </p:sp>
      <p:sp>
        <p:nvSpPr>
          <p:cNvPr id="3" name="Pentagon 2">
            <a:extLst>
              <a:ext uri="{FF2B5EF4-FFF2-40B4-BE49-F238E27FC236}">
                <a16:creationId xmlns:a16="http://schemas.microsoft.com/office/drawing/2014/main" id="{E7BD303F-4620-D255-6B5F-359E8FC0B8E7}"/>
              </a:ext>
            </a:extLst>
          </p:cNvPr>
          <p:cNvSpPr/>
          <p:nvPr/>
        </p:nvSpPr>
        <p:spPr>
          <a:xfrm>
            <a:off x="1340222" y="2778472"/>
            <a:ext cx="2920744" cy="2858610"/>
          </a:xfrm>
          <a:prstGeom prst="pentagon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0A4D6AB-FDA9-320F-8AE0-7F9799FDB0E0}"/>
                  </a:ext>
                </a:extLst>
              </p:cNvPr>
              <p:cNvSpPr txBox="1"/>
              <p:nvPr/>
            </p:nvSpPr>
            <p:spPr>
              <a:xfrm>
                <a:off x="800094" y="342900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0A4D6AB-FDA9-320F-8AE0-7F9799FDB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094" y="3429000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95AEF8-1134-BBE7-E95B-F2212CA5A083}"/>
                  </a:ext>
                </a:extLst>
              </p:cNvPr>
              <p:cNvSpPr txBox="1"/>
              <p:nvPr/>
            </p:nvSpPr>
            <p:spPr>
              <a:xfrm>
                <a:off x="1340222" y="547530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995AEF8-1134-BBE7-E95B-F2212CA5A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0222" y="5475303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DD0571F-2708-A41C-3CF0-D7DD01A7088F}"/>
                  </a:ext>
                </a:extLst>
              </p:cNvPr>
              <p:cNvSpPr txBox="1"/>
              <p:nvPr/>
            </p:nvSpPr>
            <p:spPr>
              <a:xfrm>
                <a:off x="4214788" y="342900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DD0571F-2708-A41C-3CF0-D7DD01A708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788" y="3429000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3CBCF1E-662B-D282-68A9-13C23195F1DE}"/>
                  </a:ext>
                </a:extLst>
              </p:cNvPr>
              <p:cNvSpPr txBox="1"/>
              <p:nvPr/>
            </p:nvSpPr>
            <p:spPr>
              <a:xfrm>
                <a:off x="3586674" y="547530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3CBCF1E-662B-D282-68A9-13C23195F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6674" y="5475303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E98AD62-E6DC-2941-9340-4C6D94626BD0}"/>
                  </a:ext>
                </a:extLst>
              </p:cNvPr>
              <p:cNvSpPr txBox="1"/>
              <p:nvPr/>
            </p:nvSpPr>
            <p:spPr>
              <a:xfrm>
                <a:off x="2530530" y="214482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E98AD62-E6DC-2941-9340-4C6D94626B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530" y="2144820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819452A-0BF2-F5A5-BC7D-73F7225876A7}"/>
              </a:ext>
            </a:extLst>
          </p:cNvPr>
          <p:cNvCxnSpPr/>
          <p:nvPr/>
        </p:nvCxnSpPr>
        <p:spPr>
          <a:xfrm flipV="1">
            <a:off x="7039992" y="2852706"/>
            <a:ext cx="0" cy="223419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9F42EE1-1586-766B-3A05-B7055F61CD5E}"/>
              </a:ext>
            </a:extLst>
          </p:cNvPr>
          <p:cNvCxnSpPr>
            <a:cxnSpLocks/>
          </p:cNvCxnSpPr>
          <p:nvPr/>
        </p:nvCxnSpPr>
        <p:spPr>
          <a:xfrm flipH="1">
            <a:off x="7001851" y="2852706"/>
            <a:ext cx="264406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62DBB49-A798-7F2E-18F8-3522E158367F}"/>
              </a:ext>
            </a:extLst>
          </p:cNvPr>
          <p:cNvCxnSpPr>
            <a:cxnSpLocks/>
          </p:cNvCxnSpPr>
          <p:nvPr/>
        </p:nvCxnSpPr>
        <p:spPr>
          <a:xfrm flipH="1">
            <a:off x="7001851" y="5086905"/>
            <a:ext cx="263347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FC3285A-14A1-6090-1045-2A6A72CD2002}"/>
              </a:ext>
            </a:extLst>
          </p:cNvPr>
          <p:cNvCxnSpPr>
            <a:cxnSpLocks/>
          </p:cNvCxnSpPr>
          <p:nvPr/>
        </p:nvCxnSpPr>
        <p:spPr>
          <a:xfrm flipV="1">
            <a:off x="8923513" y="2868586"/>
            <a:ext cx="692738" cy="86667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78D212F-3A50-A968-9B95-BB42092FBAD8}"/>
              </a:ext>
            </a:extLst>
          </p:cNvPr>
          <p:cNvCxnSpPr>
            <a:cxnSpLocks/>
          </p:cNvCxnSpPr>
          <p:nvPr/>
        </p:nvCxnSpPr>
        <p:spPr>
          <a:xfrm flipH="1" flipV="1">
            <a:off x="8931518" y="3693412"/>
            <a:ext cx="670411" cy="138155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68FEF16-B247-1578-4266-D29E4DFC3C65}"/>
                  </a:ext>
                </a:extLst>
              </p:cNvPr>
              <p:cNvSpPr txBox="1"/>
              <p:nvPr/>
            </p:nvSpPr>
            <p:spPr>
              <a:xfrm>
                <a:off x="6531429" y="233234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68FEF16-B247-1578-4266-D29E4DFC3C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429" y="2332344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0978B74-4097-FFB4-6673-747F9D684FFF}"/>
                  </a:ext>
                </a:extLst>
              </p:cNvPr>
              <p:cNvSpPr txBox="1"/>
              <p:nvPr/>
            </p:nvSpPr>
            <p:spPr>
              <a:xfrm>
                <a:off x="9576211" y="229628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F0978B74-4097-FFB4-6673-747F9D684F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6211" y="2296281"/>
                <a:ext cx="540128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2575E96-C65C-BD96-842F-0810FDB148C8}"/>
                  </a:ext>
                </a:extLst>
              </p:cNvPr>
              <p:cNvSpPr txBox="1"/>
              <p:nvPr/>
            </p:nvSpPr>
            <p:spPr>
              <a:xfrm>
                <a:off x="8996659" y="338132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2575E96-C65C-BD96-842F-0810FDB14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6659" y="3381321"/>
                <a:ext cx="540128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2CDC321D-5BD0-F208-8166-8C5FAB92CE28}"/>
                  </a:ext>
                </a:extLst>
              </p:cNvPr>
              <p:cNvSpPr txBox="1"/>
              <p:nvPr/>
            </p:nvSpPr>
            <p:spPr>
              <a:xfrm>
                <a:off x="9539914" y="491403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2CDC321D-5BD0-F208-8166-8C5FAB92C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9914" y="4914033"/>
                <a:ext cx="540128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B2AA407-F7CF-6968-CE71-5D766319EEE3}"/>
                  </a:ext>
                </a:extLst>
              </p:cNvPr>
              <p:cNvSpPr txBox="1"/>
              <p:nvPr/>
            </p:nvSpPr>
            <p:spPr>
              <a:xfrm>
                <a:off x="6521633" y="491403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B2AA407-F7CF-6968-CE71-5D766319EE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1633" y="4914033"/>
                <a:ext cx="540128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523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2984283" y="127657"/>
            <a:ext cx="9112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Classify each Polygon by Sides and Shape.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02F03F2-0BF4-C830-616A-ACCD355007AC}"/>
                  </a:ext>
                </a:extLst>
              </p14:cNvPr>
              <p14:cNvContentPartPr/>
              <p14:nvPr/>
            </p14:nvContentPartPr>
            <p14:xfrm>
              <a:off x="1448077" y="1358607"/>
              <a:ext cx="2326320" cy="27032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02F03F2-0BF4-C830-616A-ACCD355007A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16757" y="1327287"/>
                <a:ext cx="2388960" cy="276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B1FBC12-9144-5A8A-ACAD-F5A6F1C2F244}"/>
                  </a:ext>
                </a:extLst>
              </p14:cNvPr>
              <p14:cNvContentPartPr/>
              <p14:nvPr/>
            </p14:nvContentPartPr>
            <p14:xfrm>
              <a:off x="7250945" y="1358607"/>
              <a:ext cx="3402720" cy="193644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B1FBC12-9144-5A8A-ACAD-F5A6F1C2F24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219625" y="1327287"/>
                <a:ext cx="3465360" cy="1999080"/>
              </a:xfrm>
              <a:prstGeom prst="rect">
                <a:avLst/>
              </a:prstGeom>
            </p:spPr>
          </p:pic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7B876C6-FE8E-94BD-F21A-FAAC4362202E}"/>
              </a:ext>
            </a:extLst>
          </p:cNvPr>
          <p:cNvCxnSpPr>
            <a:cxnSpLocks/>
          </p:cNvCxnSpPr>
          <p:nvPr/>
        </p:nvCxnSpPr>
        <p:spPr>
          <a:xfrm>
            <a:off x="5913236" y="829056"/>
            <a:ext cx="0" cy="553782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2D140D1-BC63-743C-DABB-85914EA10481}"/>
                  </a:ext>
                </a:extLst>
              </p:cNvPr>
              <p:cNvSpPr txBox="1"/>
              <p:nvPr/>
            </p:nvSpPr>
            <p:spPr>
              <a:xfrm>
                <a:off x="34146" y="890611"/>
                <a:ext cx="540128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2D140D1-BC63-743C-DABB-85914EA104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46" y="890611"/>
                <a:ext cx="540128" cy="923330"/>
              </a:xfrm>
              <a:prstGeom prst="rect">
                <a:avLst/>
              </a:prstGeom>
              <a:blipFill>
                <a:blip r:embed="rId6"/>
                <a:stretch>
                  <a:fillRect r="-5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D47E0F3-7F58-35E6-1282-D38BB729DC2C}"/>
                  </a:ext>
                </a:extLst>
              </p:cNvPr>
              <p:cNvSpPr txBox="1"/>
              <p:nvPr/>
            </p:nvSpPr>
            <p:spPr>
              <a:xfrm>
                <a:off x="6041963" y="896942"/>
                <a:ext cx="540128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D47E0F3-7F58-35E6-1282-D38BB729DC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963" y="896942"/>
                <a:ext cx="540128" cy="923330"/>
              </a:xfrm>
              <a:prstGeom prst="rect">
                <a:avLst/>
              </a:prstGeom>
              <a:blipFill>
                <a:blip r:embed="rId7"/>
                <a:stretch>
                  <a:fillRect r="-60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2229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120022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Polygon Interior Angles Sum</a:t>
            </a:r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BB8F876-C4A8-D889-EAA4-FBB834BB47E0}"/>
                  </a:ext>
                </a:extLst>
              </p:cNvPr>
              <p:cNvSpPr txBox="1"/>
              <p:nvPr/>
            </p:nvSpPr>
            <p:spPr>
              <a:xfrm>
                <a:off x="94888" y="685161"/>
                <a:ext cx="11966369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6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Sum of the Interior Angle Measures of an n-sided Convex Polygon is: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en-US" sz="36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𝑾𝒉𝒆𝒓𝒆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𝒊𝒔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𝒕𝒉𝒆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𝑵𝒖𝒎𝒃𝒆𝒓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𝒐𝒇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𝑺𝒊𝒅𝒆𝒔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3BB8F876-C4A8-D889-EAA4-FBB834BB4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88" y="685161"/>
                <a:ext cx="11966369" cy="2862322"/>
              </a:xfrm>
              <a:prstGeom prst="rect">
                <a:avLst/>
              </a:prstGeom>
              <a:blipFill>
                <a:blip r:embed="rId2"/>
                <a:stretch>
                  <a:fillRect l="-1477" t="-3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E9B135B-B4D1-AA78-5886-C9573ACB4E93}"/>
                  </a:ext>
                </a:extLst>
              </p:cNvPr>
              <p:cNvSpPr txBox="1"/>
              <p:nvPr/>
            </p:nvSpPr>
            <p:spPr>
              <a:xfrm>
                <a:off x="2836164" y="1808662"/>
                <a:ext cx="654666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𝑺𝒖𝒎</m:t>
                      </m:r>
                      <m:r>
                        <a:rPr lang="en-US" sz="54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54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54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54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)∙</m:t>
                      </m:r>
                      <m:r>
                        <a:rPr lang="en-US" sz="54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𝟏𝟖𝟎</m:t>
                      </m:r>
                    </m:oMath>
                  </m:oMathPara>
                </a14:m>
                <a:endParaRPr lang="en-US" sz="5400" b="1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E9B135B-B4D1-AA78-5886-C9573ACB4E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6164" y="1808662"/>
                <a:ext cx="6546664" cy="830997"/>
              </a:xfrm>
              <a:prstGeom prst="rect">
                <a:avLst/>
              </a:prstGeom>
              <a:blipFill>
                <a:blip r:embed="rId3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0871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-11987" y="-69008"/>
            <a:ext cx="25082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2350008" y="121028"/>
            <a:ext cx="99395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Sum of the Interior Angles of the Given Polygon.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B3FECDD-A4E5-4E09-4BC2-468F2DC8D5BB}"/>
              </a:ext>
            </a:extLst>
          </p:cNvPr>
          <p:cNvCxnSpPr>
            <a:cxnSpLocks/>
          </p:cNvCxnSpPr>
          <p:nvPr/>
        </p:nvCxnSpPr>
        <p:spPr>
          <a:xfrm>
            <a:off x="3645049" y="829056"/>
            <a:ext cx="0" cy="55242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90D0EE9-4261-0467-234D-BC15857C208C}"/>
              </a:ext>
            </a:extLst>
          </p:cNvPr>
          <p:cNvCxnSpPr>
            <a:cxnSpLocks/>
          </p:cNvCxnSpPr>
          <p:nvPr/>
        </p:nvCxnSpPr>
        <p:spPr>
          <a:xfrm>
            <a:off x="7811309" y="829056"/>
            <a:ext cx="0" cy="55242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C94B7A2-929A-59F3-F261-66B6D1889851}"/>
                  </a:ext>
                </a:extLst>
              </p:cNvPr>
              <p:cNvSpPr txBox="1"/>
              <p:nvPr/>
            </p:nvSpPr>
            <p:spPr>
              <a:xfrm>
                <a:off x="34146" y="890611"/>
                <a:ext cx="540128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C94B7A2-929A-59F3-F261-66B6D1889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46" y="890611"/>
                <a:ext cx="540128" cy="923330"/>
              </a:xfrm>
              <a:prstGeom prst="rect">
                <a:avLst/>
              </a:prstGeom>
              <a:blipFill>
                <a:blip r:embed="rId2"/>
                <a:stretch>
                  <a:fillRect r="-5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DD2C67-36AB-2F0A-DE29-7B79ACBFA6C7}"/>
                  </a:ext>
                </a:extLst>
              </p:cNvPr>
              <p:cNvSpPr txBox="1"/>
              <p:nvPr/>
            </p:nvSpPr>
            <p:spPr>
              <a:xfrm>
                <a:off x="7864493" y="890611"/>
                <a:ext cx="540128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8DD2C67-36AB-2F0A-DE29-7B79ACBFA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4493" y="890611"/>
                <a:ext cx="540128" cy="923330"/>
              </a:xfrm>
              <a:prstGeom prst="rect">
                <a:avLst/>
              </a:prstGeom>
              <a:blipFill>
                <a:blip r:embed="rId3"/>
                <a:stretch>
                  <a:fillRect r="-483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7B29E5-09BA-C45C-EEE8-C5982FBBD225}"/>
                  </a:ext>
                </a:extLst>
              </p:cNvPr>
              <p:cNvSpPr txBox="1"/>
              <p:nvPr/>
            </p:nvSpPr>
            <p:spPr>
              <a:xfrm>
                <a:off x="3698234" y="890611"/>
                <a:ext cx="540128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57B29E5-09BA-C45C-EEE8-C5982FBBD2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8234" y="890611"/>
                <a:ext cx="540128" cy="923330"/>
              </a:xfrm>
              <a:prstGeom prst="rect">
                <a:avLst/>
              </a:prstGeom>
              <a:blipFill>
                <a:blip r:embed="rId4"/>
                <a:stretch>
                  <a:fillRect r="-6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id="{594EEB28-E7E5-2197-07A2-F69ACD19ACF2}"/>
              </a:ext>
            </a:extLst>
          </p:cNvPr>
          <p:cNvSpPr/>
          <p:nvPr/>
        </p:nvSpPr>
        <p:spPr>
          <a:xfrm>
            <a:off x="574274" y="1999883"/>
            <a:ext cx="2270765" cy="1591294"/>
          </a:xfrm>
          <a:prstGeom prst="rect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9946B6B-E82D-E9CA-AFFF-33C92467C2C0}"/>
                  </a:ext>
                </a:extLst>
              </p:cNvPr>
              <p:cNvSpPr txBox="1"/>
              <p:nvPr/>
            </p:nvSpPr>
            <p:spPr>
              <a:xfrm>
                <a:off x="4490092" y="1023882"/>
                <a:ext cx="2796633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𝑯𝒆𝒑𝒕𝒂𝒈𝒐𝒏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9946B6B-E82D-E9CA-AFFF-33C92467C2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0092" y="1023882"/>
                <a:ext cx="2796633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029945B-7691-608A-6071-30A5B740BDC1}"/>
                  </a:ext>
                </a:extLst>
              </p:cNvPr>
              <p:cNvSpPr txBox="1"/>
              <p:nvPr/>
            </p:nvSpPr>
            <p:spPr>
              <a:xfrm>
                <a:off x="8846357" y="1024494"/>
                <a:ext cx="2796633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US" sz="36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𝑮𝒐𝒏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029945B-7691-608A-6071-30A5B740BD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6357" y="1024494"/>
                <a:ext cx="2796633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4020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/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𝐦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blipFill>
                <a:blip r:embed="rId2"/>
                <a:stretch>
                  <a:fillRect l="-267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395B8791-8778-EEBC-A698-9F5B9D87E5C6}"/>
              </a:ext>
            </a:extLst>
          </p:cNvPr>
          <p:cNvSpPr/>
          <p:nvPr/>
        </p:nvSpPr>
        <p:spPr>
          <a:xfrm>
            <a:off x="715096" y="1582390"/>
            <a:ext cx="5177642" cy="3693220"/>
          </a:xfrm>
          <a:prstGeom prst="homePlate">
            <a:avLst>
              <a:gd name="adj" fmla="val 43248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E3A865D-E835-C6A5-EEF1-083AECCE59AC}"/>
              </a:ext>
            </a:extLst>
          </p:cNvPr>
          <p:cNvCxnSpPr>
            <a:cxnSpLocks/>
          </p:cNvCxnSpPr>
          <p:nvPr/>
        </p:nvCxnSpPr>
        <p:spPr>
          <a:xfrm flipV="1">
            <a:off x="1252558" y="4820855"/>
            <a:ext cx="0" cy="42581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FDC283C-CBCA-62B9-81EE-CF32D4716DDC}"/>
              </a:ext>
            </a:extLst>
          </p:cNvPr>
          <p:cNvCxnSpPr>
            <a:cxnSpLocks/>
          </p:cNvCxnSpPr>
          <p:nvPr/>
        </p:nvCxnSpPr>
        <p:spPr>
          <a:xfrm flipV="1">
            <a:off x="1244977" y="1617298"/>
            <a:ext cx="0" cy="42581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920FB20-78E6-44EC-CAFE-5427E07D9B8F}"/>
              </a:ext>
            </a:extLst>
          </p:cNvPr>
          <p:cNvCxnSpPr>
            <a:cxnSpLocks/>
          </p:cNvCxnSpPr>
          <p:nvPr/>
        </p:nvCxnSpPr>
        <p:spPr>
          <a:xfrm>
            <a:off x="752290" y="4802976"/>
            <a:ext cx="52923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7E38093-B503-E0DD-B646-B619D77B4796}"/>
              </a:ext>
            </a:extLst>
          </p:cNvPr>
          <p:cNvCxnSpPr>
            <a:cxnSpLocks/>
          </p:cNvCxnSpPr>
          <p:nvPr/>
        </p:nvCxnSpPr>
        <p:spPr>
          <a:xfrm>
            <a:off x="753661" y="2075510"/>
            <a:ext cx="52923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7D0E7E2-3B49-ADDB-C808-97950072D972}"/>
                  </a:ext>
                </a:extLst>
              </p:cNvPr>
              <p:cNvSpPr txBox="1"/>
              <p:nvPr/>
            </p:nvSpPr>
            <p:spPr>
              <a:xfrm>
                <a:off x="4283723" y="93448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7D0E7E2-3B49-ADDB-C808-97950072D9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723" y="934483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B48F283-6AEC-735E-A533-29A0F70C592C}"/>
                  </a:ext>
                </a:extLst>
              </p:cNvPr>
              <p:cNvSpPr txBox="1"/>
              <p:nvPr/>
            </p:nvSpPr>
            <p:spPr>
              <a:xfrm>
                <a:off x="168719" y="492166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𝑼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B48F283-6AEC-735E-A533-29A0F70C59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19" y="4921667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47650A1-DD20-C3FC-E84C-AEDF9E46DA0F}"/>
                  </a:ext>
                </a:extLst>
              </p:cNvPr>
              <p:cNvSpPr txBox="1"/>
              <p:nvPr/>
            </p:nvSpPr>
            <p:spPr>
              <a:xfrm>
                <a:off x="5823629" y="302411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𝑾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47650A1-DD20-C3FC-E84C-AEDF9E46DA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3629" y="3024117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 r="-16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459D985-789B-73CE-C98F-E11AFEF8DF61}"/>
                  </a:ext>
                </a:extLst>
              </p:cNvPr>
              <p:cNvSpPr txBox="1"/>
              <p:nvPr/>
            </p:nvSpPr>
            <p:spPr>
              <a:xfrm>
                <a:off x="4069320" y="523423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459D985-789B-73CE-C98F-E11AFEF8DF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320" y="5234237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2C13B20-B1F4-E5CF-76CE-9B237B177A70}"/>
                  </a:ext>
                </a:extLst>
              </p:cNvPr>
              <p:cNvSpPr txBox="1"/>
              <p:nvPr/>
            </p:nvSpPr>
            <p:spPr>
              <a:xfrm>
                <a:off x="187628" y="1002428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2C13B20-B1F4-E5CF-76CE-9B237B177A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628" y="1002428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ACAB1E6-B869-80A1-3C94-BF499A3CB5A0}"/>
                  </a:ext>
                </a:extLst>
              </p:cNvPr>
              <p:cNvSpPr txBox="1"/>
              <p:nvPr/>
            </p:nvSpPr>
            <p:spPr>
              <a:xfrm>
                <a:off x="4394590" y="3105046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ACAB1E6-B869-80A1-3C94-BF499A3CB5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590" y="3105046"/>
                <a:ext cx="540128" cy="707886"/>
              </a:xfrm>
              <a:prstGeom prst="rect">
                <a:avLst/>
              </a:prstGeom>
              <a:blipFill>
                <a:blip r:embed="rId8"/>
                <a:stretch>
                  <a:fillRect r="-1247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EB98AAF-AB69-6C80-1896-A018C6F75B45}"/>
                  </a:ext>
                </a:extLst>
              </p:cNvPr>
              <p:cNvSpPr txBox="1"/>
              <p:nvPr/>
            </p:nvSpPr>
            <p:spPr>
              <a:xfrm>
                <a:off x="3328237" y="4547038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𝟏𝟑𝟎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EB98AAF-AB69-6C80-1896-A018C6F75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8237" y="4547038"/>
                <a:ext cx="540128" cy="707886"/>
              </a:xfrm>
              <a:prstGeom prst="rect">
                <a:avLst/>
              </a:prstGeom>
              <a:blipFill>
                <a:blip r:embed="rId9"/>
                <a:stretch>
                  <a:fillRect r="-1247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14154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1609</TotalTime>
  <Words>336</Words>
  <Application>Microsoft Office PowerPoint</Application>
  <PresentationFormat>Widescreen</PresentationFormat>
  <Paragraphs>104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Retrospect</vt:lpstr>
      <vt:lpstr>Unit 3-4  Polygon Angle Sum Theorem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21</cp:revision>
  <cp:lastPrinted>2021-12-23T21:33:34Z</cp:lastPrinted>
  <dcterms:created xsi:type="dcterms:W3CDTF">2018-01-04T19:16:30Z</dcterms:created>
  <dcterms:modified xsi:type="dcterms:W3CDTF">2024-08-09T23:58:21Z</dcterms:modified>
</cp:coreProperties>
</file>